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56" r:id="rId2"/>
    <p:sldId id="261" r:id="rId3"/>
    <p:sldId id="271" r:id="rId4"/>
    <p:sldId id="265" r:id="rId5"/>
    <p:sldId id="266" r:id="rId6"/>
    <p:sldId id="267" r:id="rId7"/>
    <p:sldId id="269" r:id="rId8"/>
    <p:sldId id="268" r:id="rId9"/>
    <p:sldId id="27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000"/>
    <a:srgbClr val="0040FF"/>
    <a:srgbClr val="00FF00"/>
    <a:srgbClr val="B0F0FF"/>
    <a:srgbClr val="00D8FF"/>
    <a:srgbClr val="00D8D8"/>
    <a:srgbClr val="00F0F0"/>
    <a:srgbClr val="FF00FF"/>
    <a:srgbClr val="D80000"/>
    <a:srgbClr val="00C4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57AA54-D88D-4A31-967C-74E54F49B645}" v="143" dt="2019-12-12T05:31:44.4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8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藤原 友正" userId="773db4682fb361c6" providerId="LiveId" clId="{B0F7C51C-7FAF-4A3D-9648-8E05FBA0C904}"/>
    <pc:docChg chg="undo custSel addSld delSld modSld">
      <pc:chgData name="藤原 友正" userId="773db4682fb361c6" providerId="LiveId" clId="{B0F7C51C-7FAF-4A3D-9648-8E05FBA0C904}" dt="2019-12-02T14:32:52.543" v="748" actId="2696"/>
      <pc:docMkLst>
        <pc:docMk/>
      </pc:docMkLst>
      <pc:sldChg chg="modSp">
        <pc:chgData name="藤原 友正" userId="773db4682fb361c6" providerId="LiveId" clId="{B0F7C51C-7FAF-4A3D-9648-8E05FBA0C904}" dt="2019-12-02T14:19:30.727" v="195" actId="1076"/>
        <pc:sldMkLst>
          <pc:docMk/>
          <pc:sldMk cId="175205691" sldId="257"/>
        </pc:sldMkLst>
        <pc:spChg chg="mod">
          <ac:chgData name="藤原 友正" userId="773db4682fb361c6" providerId="LiveId" clId="{B0F7C51C-7FAF-4A3D-9648-8E05FBA0C904}" dt="2019-12-02T14:19:02.275" v="180" actId="947"/>
          <ac:spMkLst>
            <pc:docMk/>
            <pc:sldMk cId="175205691" sldId="257"/>
            <ac:spMk id="3" creationId="{1BAA0769-FBA7-4F5F-9695-5BC5F1D86CA2}"/>
          </ac:spMkLst>
        </pc:spChg>
        <pc:spChg chg="mod">
          <ac:chgData name="藤原 友正" userId="773db4682fb361c6" providerId="LiveId" clId="{B0F7C51C-7FAF-4A3D-9648-8E05FBA0C904}" dt="2019-12-02T14:19:16.669" v="193" actId="20577"/>
          <ac:spMkLst>
            <pc:docMk/>
            <pc:sldMk cId="175205691" sldId="257"/>
            <ac:spMk id="10" creationId="{AA39D012-995A-481F-A183-2E15A4433312}"/>
          </ac:spMkLst>
        </pc:spChg>
        <pc:picChg chg="mod">
          <ac:chgData name="藤原 友正" userId="773db4682fb361c6" providerId="LiveId" clId="{B0F7C51C-7FAF-4A3D-9648-8E05FBA0C904}" dt="2019-12-02T14:19:30.727" v="195" actId="1076"/>
          <ac:picMkLst>
            <pc:docMk/>
            <pc:sldMk cId="175205691" sldId="257"/>
            <ac:picMk id="7" creationId="{C1E5DC08-B4ED-4C2F-A7A8-819358FFE274}"/>
          </ac:picMkLst>
        </pc:picChg>
        <pc:picChg chg="mod">
          <ac:chgData name="藤原 友正" userId="773db4682fb361c6" providerId="LiveId" clId="{B0F7C51C-7FAF-4A3D-9648-8E05FBA0C904}" dt="2019-12-02T14:19:23.119" v="194" actId="1076"/>
          <ac:picMkLst>
            <pc:docMk/>
            <pc:sldMk cId="175205691" sldId="257"/>
            <ac:picMk id="11" creationId="{20B5F622-9DA7-4C3A-A175-333995D022D8}"/>
          </ac:picMkLst>
        </pc:picChg>
      </pc:sldChg>
      <pc:sldChg chg="addSp modSp">
        <pc:chgData name="藤原 友正" userId="773db4682fb361c6" providerId="LiveId" clId="{B0F7C51C-7FAF-4A3D-9648-8E05FBA0C904}" dt="2019-12-02T14:22:59.926" v="310" actId="20577"/>
        <pc:sldMkLst>
          <pc:docMk/>
          <pc:sldMk cId="4245694418" sldId="258"/>
        </pc:sldMkLst>
        <pc:spChg chg="add mod">
          <ac:chgData name="藤原 友正" userId="773db4682fb361c6" providerId="LiveId" clId="{B0F7C51C-7FAF-4A3D-9648-8E05FBA0C904}" dt="2019-12-02T14:22:42.496" v="303" actId="20577"/>
          <ac:spMkLst>
            <pc:docMk/>
            <pc:sldMk cId="4245694418" sldId="258"/>
            <ac:spMk id="13" creationId="{36CE784E-F121-404A-8807-32316CB2195B}"/>
          </ac:spMkLst>
        </pc:spChg>
        <pc:spChg chg="add mod">
          <ac:chgData name="藤原 友正" userId="773db4682fb361c6" providerId="LiveId" clId="{B0F7C51C-7FAF-4A3D-9648-8E05FBA0C904}" dt="2019-12-02T14:22:59.926" v="310" actId="20577"/>
          <ac:spMkLst>
            <pc:docMk/>
            <pc:sldMk cId="4245694418" sldId="258"/>
            <ac:spMk id="14" creationId="{91D897A1-DB8B-4CDF-9827-CABC4801DDB5}"/>
          </ac:spMkLst>
        </pc:spChg>
        <pc:picChg chg="add mod">
          <ac:chgData name="藤原 友正" userId="773db4682fb361c6" providerId="LiveId" clId="{B0F7C51C-7FAF-4A3D-9648-8E05FBA0C904}" dt="2019-12-02T14:21:16.819" v="239" actId="1076"/>
          <ac:picMkLst>
            <pc:docMk/>
            <pc:sldMk cId="4245694418" sldId="258"/>
            <ac:picMk id="7" creationId="{A56C6EE6-564C-4EEE-B6C5-B81E0090B3BC}"/>
          </ac:picMkLst>
        </pc:picChg>
        <pc:picChg chg="add mod">
          <ac:chgData name="藤原 友正" userId="773db4682fb361c6" providerId="LiveId" clId="{B0F7C51C-7FAF-4A3D-9648-8E05FBA0C904}" dt="2019-12-02T14:21:09.406" v="238" actId="14100"/>
          <ac:picMkLst>
            <pc:docMk/>
            <pc:sldMk cId="4245694418" sldId="258"/>
            <ac:picMk id="9" creationId="{48A6F1B6-511B-49A0-9319-9C33E3351545}"/>
          </ac:picMkLst>
        </pc:picChg>
      </pc:sldChg>
      <pc:sldChg chg="addSp modSp add">
        <pc:chgData name="藤原 友正" userId="773db4682fb361c6" providerId="LiveId" clId="{B0F7C51C-7FAF-4A3D-9648-8E05FBA0C904}" dt="2019-12-02T14:26:30.970" v="746" actId="1076"/>
        <pc:sldMkLst>
          <pc:docMk/>
          <pc:sldMk cId="1529659479" sldId="259"/>
        </pc:sldMkLst>
        <pc:spChg chg="mod">
          <ac:chgData name="藤原 友正" userId="773db4682fb361c6" providerId="LiveId" clId="{B0F7C51C-7FAF-4A3D-9648-8E05FBA0C904}" dt="2019-12-02T14:23:26.163" v="317"/>
          <ac:spMkLst>
            <pc:docMk/>
            <pc:sldMk cId="1529659479" sldId="259"/>
            <ac:spMk id="2" creationId="{C1DBEA4D-0241-481C-967B-E665C9275810}"/>
          </ac:spMkLst>
        </pc:spChg>
        <pc:spChg chg="mod">
          <ac:chgData name="藤原 友正" userId="773db4682fb361c6" providerId="LiveId" clId="{B0F7C51C-7FAF-4A3D-9648-8E05FBA0C904}" dt="2019-12-02T14:26:10.370" v="741"/>
          <ac:spMkLst>
            <pc:docMk/>
            <pc:sldMk cId="1529659479" sldId="259"/>
            <ac:spMk id="3" creationId="{3BB8FE96-EC82-4EF2-861D-605D1036A250}"/>
          </ac:spMkLst>
        </pc:spChg>
        <pc:picChg chg="add mod">
          <ac:chgData name="藤原 友正" userId="773db4682fb361c6" providerId="LiveId" clId="{B0F7C51C-7FAF-4A3D-9648-8E05FBA0C904}" dt="2019-12-02T14:26:30.970" v="746" actId="1076"/>
          <ac:picMkLst>
            <pc:docMk/>
            <pc:sldMk cId="1529659479" sldId="259"/>
            <ac:picMk id="8" creationId="{2942668D-95FA-481F-AF61-BDD685581727}"/>
          </ac:picMkLst>
        </pc:picChg>
      </pc:sldChg>
      <pc:sldChg chg="add del">
        <pc:chgData name="藤原 友正" userId="773db4682fb361c6" providerId="LiveId" clId="{B0F7C51C-7FAF-4A3D-9648-8E05FBA0C904}" dt="2019-12-02T14:32:52.543" v="748" actId="2696"/>
        <pc:sldMkLst>
          <pc:docMk/>
          <pc:sldMk cId="3668912609" sldId="260"/>
        </pc:sldMkLst>
      </pc:sldChg>
    </pc:docChg>
  </pc:docChgLst>
  <pc:docChgLst>
    <pc:chgData name="藤原 友正" userId="773db4682fb361c6" providerId="LiveId" clId="{9757AA54-D88D-4A31-967C-74E54F49B645}"/>
    <pc:docChg chg="undo custSel addSld delSld modSld">
      <pc:chgData name="藤原 友正" userId="773db4682fb361c6" providerId="LiveId" clId="{9757AA54-D88D-4A31-967C-74E54F49B645}" dt="2019-12-12T05:31:49.281" v="2099" actId="20577"/>
      <pc:docMkLst>
        <pc:docMk/>
      </pc:docMkLst>
      <pc:sldChg chg="modSp">
        <pc:chgData name="藤原 友正" userId="773db4682fb361c6" providerId="LiveId" clId="{9757AA54-D88D-4A31-967C-74E54F49B645}" dt="2019-12-11T14:35:49.666" v="112"/>
        <pc:sldMkLst>
          <pc:docMk/>
          <pc:sldMk cId="647694999" sldId="256"/>
        </pc:sldMkLst>
        <pc:spChg chg="mod">
          <ac:chgData name="藤原 友正" userId="773db4682fb361c6" providerId="LiveId" clId="{9757AA54-D88D-4A31-967C-74E54F49B645}" dt="2019-12-11T14:34:17.308" v="38" actId="20577"/>
          <ac:spMkLst>
            <pc:docMk/>
            <pc:sldMk cId="647694999" sldId="256"/>
            <ac:spMk id="4" creationId="{9305128C-3EAE-4D0D-BCD5-E65D9FC55A23}"/>
          </ac:spMkLst>
        </pc:spChg>
        <pc:spChg chg="mod">
          <ac:chgData name="藤原 友正" userId="773db4682fb361c6" providerId="LiveId" clId="{9757AA54-D88D-4A31-967C-74E54F49B645}" dt="2019-12-11T14:33:27.613" v="36" actId="20577"/>
          <ac:spMkLst>
            <pc:docMk/>
            <pc:sldMk cId="647694999" sldId="256"/>
            <ac:spMk id="5" creationId="{04277EE8-AFB7-41E3-90BC-0092E4E54140}"/>
          </ac:spMkLst>
        </pc:spChg>
        <pc:spChg chg="mod">
          <ac:chgData name="藤原 友正" userId="773db4682fb361c6" providerId="LiveId" clId="{9757AA54-D88D-4A31-967C-74E54F49B645}" dt="2019-12-11T14:35:49.666" v="112"/>
          <ac:spMkLst>
            <pc:docMk/>
            <pc:sldMk cId="647694999" sldId="256"/>
            <ac:spMk id="6" creationId="{A12883AD-25D4-4E67-B0CE-278240D08BCB}"/>
          </ac:spMkLst>
        </pc:spChg>
      </pc:sldChg>
      <pc:sldChg chg="del">
        <pc:chgData name="藤原 友正" userId="773db4682fb361c6" providerId="LiveId" clId="{9757AA54-D88D-4A31-967C-74E54F49B645}" dt="2019-12-11T23:41:18.802" v="1201" actId="2696"/>
        <pc:sldMkLst>
          <pc:docMk/>
          <pc:sldMk cId="175205691" sldId="257"/>
        </pc:sldMkLst>
      </pc:sldChg>
      <pc:sldChg chg="del">
        <pc:chgData name="藤原 友正" userId="773db4682fb361c6" providerId="LiveId" clId="{9757AA54-D88D-4A31-967C-74E54F49B645}" dt="2019-12-11T22:42:11.815" v="113" actId="2696"/>
        <pc:sldMkLst>
          <pc:docMk/>
          <pc:sldMk cId="4093535113" sldId="260"/>
        </pc:sldMkLst>
      </pc:sldChg>
      <pc:sldChg chg="addSp delSp modSp">
        <pc:chgData name="藤原 友正" userId="773db4682fb361c6" providerId="LiveId" clId="{9757AA54-D88D-4A31-967C-74E54F49B645}" dt="2019-12-11T22:45:56.151" v="220" actId="20577"/>
        <pc:sldMkLst>
          <pc:docMk/>
          <pc:sldMk cId="1592376760" sldId="261"/>
        </pc:sldMkLst>
        <pc:spChg chg="mod">
          <ac:chgData name="藤原 友正" userId="773db4682fb361c6" providerId="LiveId" clId="{9757AA54-D88D-4A31-967C-74E54F49B645}" dt="2019-12-11T22:45:56.151" v="220" actId="20577"/>
          <ac:spMkLst>
            <pc:docMk/>
            <pc:sldMk cId="1592376760" sldId="261"/>
            <ac:spMk id="2" creationId="{AE149D37-3C5F-4ADE-85D9-8183EB845219}"/>
          </ac:spMkLst>
        </pc:spChg>
        <pc:spChg chg="add mod">
          <ac:chgData name="藤原 友正" userId="773db4682fb361c6" providerId="LiveId" clId="{9757AA54-D88D-4A31-967C-74E54F49B645}" dt="2019-12-11T22:45:20.856" v="214" actId="208"/>
          <ac:spMkLst>
            <pc:docMk/>
            <pc:sldMk cId="1592376760" sldId="261"/>
            <ac:spMk id="7" creationId="{1246D05E-D09A-4810-AC20-5ACE1ABCADF4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9" creationId="{59A70AF4-8F16-42D9-AAB6-9B302EC6C19A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10" creationId="{D37F1A67-DB68-4C33-BFB3-361612F1CD0F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11" creationId="{AD4BAA0E-09A0-444C-827A-5669A22789B4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12" creationId="{B7DB629D-07F6-412A-8C0D-AFA661E96759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13" creationId="{FF0DBB98-19AE-451D-92DC-E39C68F8CEB4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14" creationId="{49AFD72E-8948-44D3-B5B1-F311BDE1ECFE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15" creationId="{E4F24CB7-0616-4D49-9F57-ADEDA3BB9F2B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16" creationId="{29C950B3-FDE2-4658-8554-F787FA6003BB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17" creationId="{C1C3AD8C-6371-4780-A2B7-9046FC3BCB0A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18" creationId="{4F5B85FC-65A0-468F-B4C7-3B0B2D8F13BE}"/>
          </ac:spMkLst>
        </pc:spChg>
        <pc:spChg chg="mod">
          <ac:chgData name="藤原 友正" userId="773db4682fb361c6" providerId="LiveId" clId="{9757AA54-D88D-4A31-967C-74E54F49B645}" dt="2019-12-11T22:43:18.030" v="200" actId="14100"/>
          <ac:spMkLst>
            <pc:docMk/>
            <pc:sldMk cId="1592376760" sldId="261"/>
            <ac:spMk id="19" creationId="{540580D5-A776-43C5-92EF-C60C4A41839C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20" creationId="{23DA7425-062F-4F88-B75D-B29A0D4AFECB}"/>
          </ac:spMkLst>
        </pc:spChg>
        <pc:spChg chg="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21" creationId="{2CD1E658-E549-4054-9944-38E0C691D53D}"/>
          </ac:spMkLst>
        </pc:spChg>
        <pc:spChg chg="del">
          <ac:chgData name="藤原 友正" userId="773db4682fb361c6" providerId="LiveId" clId="{9757AA54-D88D-4A31-967C-74E54F49B645}" dt="2019-12-11T22:42:50.422" v="121"/>
          <ac:spMkLst>
            <pc:docMk/>
            <pc:sldMk cId="1592376760" sldId="261"/>
            <ac:spMk id="22" creationId="{31E08275-1799-43A1-811C-1DC4396D0E3A}"/>
          </ac:spMkLst>
        </pc:spChg>
        <pc:spChg chg="add mod">
          <ac:chgData name="藤原 友正" userId="773db4682fb361c6" providerId="LiveId" clId="{9757AA54-D88D-4A31-967C-74E54F49B645}" dt="2019-12-11T22:43:06.968" v="199" actId="1038"/>
          <ac:spMkLst>
            <pc:docMk/>
            <pc:sldMk cId="1592376760" sldId="261"/>
            <ac:spMk id="23" creationId="{87F475DD-4FAD-487D-B8F5-6992218925C0}"/>
          </ac:spMkLst>
        </pc:spChg>
      </pc:sldChg>
      <pc:sldChg chg="del">
        <pc:chgData name="藤原 友正" userId="773db4682fb361c6" providerId="LiveId" clId="{9757AA54-D88D-4A31-967C-74E54F49B645}" dt="2019-12-11T23:41:18.802" v="1201" actId="2696"/>
        <pc:sldMkLst>
          <pc:docMk/>
          <pc:sldMk cId="2358408613" sldId="262"/>
        </pc:sldMkLst>
      </pc:sldChg>
      <pc:sldChg chg="del">
        <pc:chgData name="藤原 友正" userId="773db4682fb361c6" providerId="LiveId" clId="{9757AA54-D88D-4A31-967C-74E54F49B645}" dt="2019-12-11T22:45:43.698" v="215" actId="2696"/>
        <pc:sldMkLst>
          <pc:docMk/>
          <pc:sldMk cId="2255835959" sldId="263"/>
        </pc:sldMkLst>
      </pc:sldChg>
      <pc:sldChg chg="del">
        <pc:chgData name="藤原 友正" userId="773db4682fb361c6" providerId="LiveId" clId="{9757AA54-D88D-4A31-967C-74E54F49B645}" dt="2019-12-11T23:41:18.802" v="1201" actId="2696"/>
        <pc:sldMkLst>
          <pc:docMk/>
          <pc:sldMk cId="2583756686" sldId="264"/>
        </pc:sldMkLst>
      </pc:sldChg>
      <pc:sldChg chg="addSp delSp modSp add">
        <pc:chgData name="藤原 友正" userId="773db4682fb361c6" providerId="LiveId" clId="{9757AA54-D88D-4A31-967C-74E54F49B645}" dt="2019-12-11T23:25:04.749" v="759" actId="20577"/>
        <pc:sldMkLst>
          <pc:docMk/>
          <pc:sldMk cId="2267795997" sldId="265"/>
        </pc:sldMkLst>
        <pc:spChg chg="mod">
          <ac:chgData name="藤原 友正" userId="773db4682fb361c6" providerId="LiveId" clId="{9757AA54-D88D-4A31-967C-74E54F49B645}" dt="2019-12-11T22:46:17.727" v="246" actId="20577"/>
          <ac:spMkLst>
            <pc:docMk/>
            <pc:sldMk cId="2267795997" sldId="265"/>
            <ac:spMk id="2" creationId="{92298CA8-517C-41C2-8BB5-555162F77D99}"/>
          </ac:spMkLst>
        </pc:spChg>
        <pc:spChg chg="del">
          <ac:chgData name="藤原 友正" userId="773db4682fb361c6" providerId="LiveId" clId="{9757AA54-D88D-4A31-967C-74E54F49B645}" dt="2019-12-11T22:49:24.886" v="247"/>
          <ac:spMkLst>
            <pc:docMk/>
            <pc:sldMk cId="2267795997" sldId="265"/>
            <ac:spMk id="3" creationId="{1BDB94C2-16BE-458F-AD02-76F1007C1A7C}"/>
          </ac:spMkLst>
        </pc:spChg>
        <pc:spChg chg="add mod">
          <ac:chgData name="藤原 友正" userId="773db4682fb361c6" providerId="LiveId" clId="{9757AA54-D88D-4A31-967C-74E54F49B645}" dt="2019-12-11T23:04:09.162" v="493" actId="1076"/>
          <ac:spMkLst>
            <pc:docMk/>
            <pc:sldMk cId="2267795997" sldId="265"/>
            <ac:spMk id="7" creationId="{3C4EE305-E284-40A9-886E-68A89BC13AC3}"/>
          </ac:spMkLst>
        </pc:spChg>
        <pc:spChg chg="add mod">
          <ac:chgData name="藤原 友正" userId="773db4682fb361c6" providerId="LiveId" clId="{9757AA54-D88D-4A31-967C-74E54F49B645}" dt="2019-12-11T23:25:04.749" v="759" actId="20577"/>
          <ac:spMkLst>
            <pc:docMk/>
            <pc:sldMk cId="2267795997" sldId="265"/>
            <ac:spMk id="8" creationId="{A99B44E9-B48F-43AE-ACED-CF85A2FF43BF}"/>
          </ac:spMkLst>
        </pc:spChg>
        <pc:spChg chg="add mod">
          <ac:chgData name="藤原 友正" userId="773db4682fb361c6" providerId="LiveId" clId="{9757AA54-D88D-4A31-967C-74E54F49B645}" dt="2019-12-11T23:14:19.344" v="581" actId="1076"/>
          <ac:spMkLst>
            <pc:docMk/>
            <pc:sldMk cId="2267795997" sldId="265"/>
            <ac:spMk id="9" creationId="{AD3F5DD6-C8A5-4D03-994E-496BEE88F507}"/>
          </ac:spMkLst>
        </pc:spChg>
      </pc:sldChg>
      <pc:sldChg chg="addSp delSp modSp add">
        <pc:chgData name="藤原 友正" userId="773db4682fb361c6" providerId="LiveId" clId="{9757AA54-D88D-4A31-967C-74E54F49B645}" dt="2019-12-11T23:35:07.997" v="1072" actId="1038"/>
        <pc:sldMkLst>
          <pc:docMk/>
          <pc:sldMk cId="2722787535" sldId="266"/>
        </pc:sldMkLst>
        <pc:spChg chg="mod">
          <ac:chgData name="藤原 友正" userId="773db4682fb361c6" providerId="LiveId" clId="{9757AA54-D88D-4A31-967C-74E54F49B645}" dt="2019-12-11T23:25:21.889" v="761"/>
          <ac:spMkLst>
            <pc:docMk/>
            <pc:sldMk cId="2722787535" sldId="266"/>
            <ac:spMk id="5" creationId="{6E1AE5E7-7259-4A8C-A8AB-5CE81BB4EA85}"/>
          </ac:spMkLst>
        </pc:spChg>
        <pc:spChg chg="add mod">
          <ac:chgData name="藤原 友正" userId="773db4682fb361c6" providerId="LiveId" clId="{9757AA54-D88D-4A31-967C-74E54F49B645}" dt="2019-12-11T23:35:07.997" v="1072" actId="1038"/>
          <ac:spMkLst>
            <pc:docMk/>
            <pc:sldMk cId="2722787535" sldId="266"/>
            <ac:spMk id="6" creationId="{AF3E67A3-0F0A-4F30-A25C-9B1B25B6736B}"/>
          </ac:spMkLst>
        </pc:spChg>
        <pc:spChg chg="add mod">
          <ac:chgData name="藤原 友正" userId="773db4682fb361c6" providerId="LiveId" clId="{9757AA54-D88D-4A31-967C-74E54F49B645}" dt="2019-12-11T23:35:07.997" v="1072" actId="1038"/>
          <ac:spMkLst>
            <pc:docMk/>
            <pc:sldMk cId="2722787535" sldId="266"/>
            <ac:spMk id="7" creationId="{CE36EA39-4BEB-4805-B20E-4CCF38DEB47A}"/>
          </ac:spMkLst>
        </pc:spChg>
        <pc:spChg chg="add mod">
          <ac:chgData name="藤原 友正" userId="773db4682fb361c6" providerId="LiveId" clId="{9757AA54-D88D-4A31-967C-74E54F49B645}" dt="2019-12-11T23:35:07.997" v="1072" actId="1038"/>
          <ac:spMkLst>
            <pc:docMk/>
            <pc:sldMk cId="2722787535" sldId="266"/>
            <ac:spMk id="8" creationId="{EC941BBB-61F1-4DDC-8478-98FE9763C62D}"/>
          </ac:spMkLst>
        </pc:spChg>
        <pc:picChg chg="add del mod">
          <ac:chgData name="藤原 友正" userId="773db4682fb361c6" providerId="LiveId" clId="{9757AA54-D88D-4A31-967C-74E54F49B645}" dt="2019-12-11T23:34:11.756" v="1009"/>
          <ac:picMkLst>
            <pc:docMk/>
            <pc:sldMk cId="2722787535" sldId="266"/>
            <ac:picMk id="10" creationId="{B0D671BD-7810-46B6-ADC2-44476644B915}"/>
          </ac:picMkLst>
        </pc:picChg>
      </pc:sldChg>
      <pc:sldChg chg="addSp delSp modSp add">
        <pc:chgData name="藤原 友正" userId="773db4682fb361c6" providerId="LiveId" clId="{9757AA54-D88D-4A31-967C-74E54F49B645}" dt="2019-12-11T23:41:39.718" v="1204"/>
        <pc:sldMkLst>
          <pc:docMk/>
          <pc:sldMk cId="2705485737" sldId="267"/>
        </pc:sldMkLst>
        <pc:spChg chg="mod">
          <ac:chgData name="藤原 友正" userId="773db4682fb361c6" providerId="LiveId" clId="{9757AA54-D88D-4A31-967C-74E54F49B645}" dt="2019-12-11T23:36:07.993" v="1084" actId="1076"/>
          <ac:spMkLst>
            <pc:docMk/>
            <pc:sldMk cId="2705485737" sldId="267"/>
            <ac:spMk id="6" creationId="{AF3E67A3-0F0A-4F30-A25C-9B1B25B6736B}"/>
          </ac:spMkLst>
        </pc:spChg>
        <pc:spChg chg="del">
          <ac:chgData name="藤原 友正" userId="773db4682fb361c6" providerId="LiveId" clId="{9757AA54-D88D-4A31-967C-74E54F49B645}" dt="2019-12-11T23:34:31.995" v="1014"/>
          <ac:spMkLst>
            <pc:docMk/>
            <pc:sldMk cId="2705485737" sldId="267"/>
            <ac:spMk id="7" creationId="{CE36EA39-4BEB-4805-B20E-4CCF38DEB47A}"/>
          </ac:spMkLst>
        </pc:spChg>
        <pc:spChg chg="del">
          <ac:chgData name="藤原 友正" userId="773db4682fb361c6" providerId="LiveId" clId="{9757AA54-D88D-4A31-967C-74E54F49B645}" dt="2019-12-11T23:34:31.995" v="1014"/>
          <ac:spMkLst>
            <pc:docMk/>
            <pc:sldMk cId="2705485737" sldId="267"/>
            <ac:spMk id="8" creationId="{EC941BBB-61F1-4DDC-8478-98FE9763C62D}"/>
          </ac:spMkLst>
        </pc:spChg>
        <pc:spChg chg="add mod">
          <ac:chgData name="藤原 友正" userId="773db4682fb361c6" providerId="LiveId" clId="{9757AA54-D88D-4A31-967C-74E54F49B645}" dt="2019-12-11T23:39:59.960" v="1189" actId="14100"/>
          <ac:spMkLst>
            <pc:docMk/>
            <pc:sldMk cId="2705485737" sldId="267"/>
            <ac:spMk id="15" creationId="{CE596E4F-B8D8-4EE3-BF0E-D94FFE511BEB}"/>
          </ac:spMkLst>
        </pc:spChg>
        <pc:spChg chg="add del">
          <ac:chgData name="藤原 友正" userId="773db4682fb361c6" providerId="LiveId" clId="{9757AA54-D88D-4A31-967C-74E54F49B645}" dt="2019-12-11T23:37:30.389" v="1131"/>
          <ac:spMkLst>
            <pc:docMk/>
            <pc:sldMk cId="2705485737" sldId="267"/>
            <ac:spMk id="16" creationId="{2E57C6A0-AA0C-4D0C-9EA5-6215C6F2A328}"/>
          </ac:spMkLst>
        </pc:spChg>
        <pc:spChg chg="add del mod">
          <ac:chgData name="藤原 友正" userId="773db4682fb361c6" providerId="LiveId" clId="{9757AA54-D88D-4A31-967C-74E54F49B645}" dt="2019-12-11T23:39:41.827" v="1181"/>
          <ac:spMkLst>
            <pc:docMk/>
            <pc:sldMk cId="2705485737" sldId="267"/>
            <ac:spMk id="17" creationId="{E12B3F5D-A37A-495A-BD00-8EBA3F5D2AC0}"/>
          </ac:spMkLst>
        </pc:spChg>
        <pc:spChg chg="add mod">
          <ac:chgData name="藤原 友正" userId="773db4682fb361c6" providerId="LiveId" clId="{9757AA54-D88D-4A31-967C-74E54F49B645}" dt="2019-12-11T23:40:42.301" v="1200" actId="20577"/>
          <ac:spMkLst>
            <pc:docMk/>
            <pc:sldMk cId="2705485737" sldId="267"/>
            <ac:spMk id="22" creationId="{6DA7C530-AD65-4ED0-BFC1-6A676162B1E8}"/>
          </ac:spMkLst>
        </pc:spChg>
        <pc:spChg chg="del mod">
          <ac:chgData name="藤原 友正" userId="773db4682fb361c6" providerId="LiveId" clId="{9757AA54-D88D-4A31-967C-74E54F49B645}" dt="2019-12-11T23:41:39.718" v="1204"/>
          <ac:spMkLst>
            <pc:docMk/>
            <pc:sldMk cId="2705485737" sldId="267"/>
            <ac:spMk id="23" creationId="{44FB2E21-9FE6-4B8E-8BEE-EFE5D11E1420}"/>
          </ac:spMkLst>
        </pc:spChg>
        <pc:graphicFrameChg chg="add del modGraphic">
          <ac:chgData name="藤原 友正" userId="773db4682fb361c6" providerId="LiveId" clId="{9757AA54-D88D-4A31-967C-74E54F49B645}" dt="2019-12-11T23:34:24.748" v="1013"/>
          <ac:graphicFrameMkLst>
            <pc:docMk/>
            <pc:sldMk cId="2705485737" sldId="267"/>
            <ac:graphicFrameMk id="10" creationId="{69DA1AC5-9106-4C79-88AF-2AC410AE6686}"/>
          </ac:graphicFrameMkLst>
        </pc:graphicFrameChg>
        <pc:picChg chg="add mod">
          <ac:chgData name="藤原 友正" userId="773db4682fb361c6" providerId="LiveId" clId="{9757AA54-D88D-4A31-967C-74E54F49B645}" dt="2019-12-11T23:39:09.557" v="1170" actId="1076"/>
          <ac:picMkLst>
            <pc:docMk/>
            <pc:sldMk cId="2705485737" sldId="267"/>
            <ac:picMk id="12" creationId="{484269E0-7D82-4061-89CD-8C3780C2E469}"/>
          </ac:picMkLst>
        </pc:picChg>
        <pc:picChg chg="add mod">
          <ac:chgData name="藤原 友正" userId="773db4682fb361c6" providerId="LiveId" clId="{9757AA54-D88D-4A31-967C-74E54F49B645}" dt="2019-12-11T23:39:06.745" v="1169" actId="1076"/>
          <ac:picMkLst>
            <pc:docMk/>
            <pc:sldMk cId="2705485737" sldId="267"/>
            <ac:picMk id="14" creationId="{104EA1B6-ED9C-48E7-A0C1-6CD4EF90F5AD}"/>
          </ac:picMkLst>
        </pc:picChg>
        <pc:picChg chg="add mod">
          <ac:chgData name="藤原 友正" userId="773db4682fb361c6" providerId="LiveId" clId="{9757AA54-D88D-4A31-967C-74E54F49B645}" dt="2019-12-11T23:40:13.118" v="1191" actId="1076"/>
          <ac:picMkLst>
            <pc:docMk/>
            <pc:sldMk cId="2705485737" sldId="267"/>
            <ac:picMk id="19" creationId="{CAE913AC-D169-47C2-930F-E7E3E578FEA9}"/>
          </ac:picMkLst>
        </pc:picChg>
        <pc:picChg chg="add mod">
          <ac:chgData name="藤原 友正" userId="773db4682fb361c6" providerId="LiveId" clId="{9757AA54-D88D-4A31-967C-74E54F49B645}" dt="2019-12-11T23:40:17.086" v="1192" actId="1076"/>
          <ac:picMkLst>
            <pc:docMk/>
            <pc:sldMk cId="2705485737" sldId="267"/>
            <ac:picMk id="21" creationId="{72B31398-0524-4B8E-9D4B-8CA4AE0A4845}"/>
          </ac:picMkLst>
        </pc:picChg>
      </pc:sldChg>
      <pc:sldChg chg="addSp delSp modSp add modTransition">
        <pc:chgData name="藤原 友正" userId="773db4682fb361c6" providerId="LiveId" clId="{9757AA54-D88D-4A31-967C-74E54F49B645}" dt="2019-12-12T05:31:49.281" v="2099" actId="20577"/>
        <pc:sldMkLst>
          <pc:docMk/>
          <pc:sldMk cId="1991927677" sldId="268"/>
        </pc:sldMkLst>
        <pc:spChg chg="mod">
          <ac:chgData name="藤原 友正" userId="773db4682fb361c6" providerId="LiveId" clId="{9757AA54-D88D-4A31-967C-74E54F49B645}" dt="2019-12-11T23:41:49.665" v="1215" actId="20577"/>
          <ac:spMkLst>
            <pc:docMk/>
            <pc:sldMk cId="1991927677" sldId="268"/>
            <ac:spMk id="5" creationId="{B8ACE26B-9EC5-49C3-9749-2F2BE8170FE2}"/>
          </ac:spMkLst>
        </pc:spChg>
        <pc:spChg chg="add mod">
          <ac:chgData name="藤原 友正" userId="773db4682fb361c6" providerId="LiveId" clId="{9757AA54-D88D-4A31-967C-74E54F49B645}" dt="2019-12-11T23:42:18.343" v="1246" actId="20577"/>
          <ac:spMkLst>
            <pc:docMk/>
            <pc:sldMk cId="1991927677" sldId="268"/>
            <ac:spMk id="6" creationId="{09FE7F38-71B4-4191-BA53-F11F4FF8837D}"/>
          </ac:spMkLst>
        </pc:spChg>
        <pc:spChg chg="add del mod">
          <ac:chgData name="藤原 友正" userId="773db4682fb361c6" providerId="LiveId" clId="{9757AA54-D88D-4A31-967C-74E54F49B645}" dt="2019-12-11T23:43:26.731" v="1265"/>
          <ac:spMkLst>
            <pc:docMk/>
            <pc:sldMk cId="1991927677" sldId="268"/>
            <ac:spMk id="9" creationId="{94927680-050B-4D35-8F30-830C2255F994}"/>
          </ac:spMkLst>
        </pc:spChg>
        <pc:spChg chg="add mod">
          <ac:chgData name="藤原 友正" userId="773db4682fb361c6" providerId="LiveId" clId="{9757AA54-D88D-4A31-967C-74E54F49B645}" dt="2019-12-12T05:31:49.281" v="2099" actId="20577"/>
          <ac:spMkLst>
            <pc:docMk/>
            <pc:sldMk cId="1991927677" sldId="268"/>
            <ac:spMk id="11" creationId="{B2E77178-FC8C-435E-8256-4DE0C3C029F0}"/>
          </ac:spMkLst>
        </pc:spChg>
        <pc:spChg chg="add mod">
          <ac:chgData name="藤原 友正" userId="773db4682fb361c6" providerId="LiveId" clId="{9757AA54-D88D-4A31-967C-74E54F49B645}" dt="2019-12-12T03:48:13.059" v="1730" actId="1076"/>
          <ac:spMkLst>
            <pc:docMk/>
            <pc:sldMk cId="1991927677" sldId="268"/>
            <ac:spMk id="14" creationId="{943D6E70-ACD1-4210-8FD6-2008FDE2221C}"/>
          </ac:spMkLst>
        </pc:spChg>
        <pc:spChg chg="add mod">
          <ac:chgData name="藤原 友正" userId="773db4682fb361c6" providerId="LiveId" clId="{9757AA54-D88D-4A31-967C-74E54F49B645}" dt="2019-12-12T03:51:11.531" v="1862" actId="20577"/>
          <ac:spMkLst>
            <pc:docMk/>
            <pc:sldMk cId="1991927677" sldId="268"/>
            <ac:spMk id="15" creationId="{DB9915F5-15D4-458D-9D80-F3188DC92BAB}"/>
          </ac:spMkLst>
        </pc:spChg>
        <pc:spChg chg="add mod">
          <ac:chgData name="藤原 友正" userId="773db4682fb361c6" providerId="LiveId" clId="{9757AA54-D88D-4A31-967C-74E54F49B645}" dt="2019-12-12T03:52:47.900" v="1882" actId="1076"/>
          <ac:spMkLst>
            <pc:docMk/>
            <pc:sldMk cId="1991927677" sldId="268"/>
            <ac:spMk id="16" creationId="{6369BFC7-F873-4D24-8A16-9C9767D6DF00}"/>
          </ac:spMkLst>
        </pc:spChg>
        <pc:spChg chg="add mod">
          <ac:chgData name="藤原 友正" userId="773db4682fb361c6" providerId="LiveId" clId="{9757AA54-D88D-4A31-967C-74E54F49B645}" dt="2019-12-12T03:53:16.882" v="1955" actId="14100"/>
          <ac:spMkLst>
            <pc:docMk/>
            <pc:sldMk cId="1991927677" sldId="268"/>
            <ac:spMk id="17" creationId="{12922CDA-55B7-446E-9AFF-ECD557BB6614}"/>
          </ac:spMkLst>
        </pc:spChg>
        <pc:spChg chg="add mod">
          <ac:chgData name="藤原 友正" userId="773db4682fb361c6" providerId="LiveId" clId="{9757AA54-D88D-4A31-967C-74E54F49B645}" dt="2019-12-12T03:52:47.900" v="1882" actId="1076"/>
          <ac:spMkLst>
            <pc:docMk/>
            <pc:sldMk cId="1991927677" sldId="268"/>
            <ac:spMk id="18" creationId="{3F4F814F-3AC5-4FC6-893F-EF606F47324B}"/>
          </ac:spMkLst>
        </pc:spChg>
        <pc:spChg chg="add mod">
          <ac:chgData name="藤原 友正" userId="773db4682fb361c6" providerId="LiveId" clId="{9757AA54-D88D-4A31-967C-74E54F49B645}" dt="2019-12-12T04:02:17.576" v="1974" actId="1076"/>
          <ac:spMkLst>
            <pc:docMk/>
            <pc:sldMk cId="1991927677" sldId="268"/>
            <ac:spMk id="19" creationId="{43B6242A-E3B6-4284-9715-C3C4621F25F1}"/>
          </ac:spMkLst>
        </pc:spChg>
        <pc:spChg chg="add mod">
          <ac:chgData name="藤原 友正" userId="773db4682fb361c6" providerId="LiveId" clId="{9757AA54-D88D-4A31-967C-74E54F49B645}" dt="2019-12-12T04:02:20.607" v="1975" actId="1076"/>
          <ac:spMkLst>
            <pc:docMk/>
            <pc:sldMk cId="1991927677" sldId="268"/>
            <ac:spMk id="20" creationId="{C5C3A25C-166B-4483-8A04-C1AE584D5379}"/>
          </ac:spMkLst>
        </pc:spChg>
        <pc:spChg chg="add mod">
          <ac:chgData name="藤原 友正" userId="773db4682fb361c6" providerId="LiveId" clId="{9757AA54-D88D-4A31-967C-74E54F49B645}" dt="2019-12-12T04:02:14.139" v="1973" actId="14100"/>
          <ac:spMkLst>
            <pc:docMk/>
            <pc:sldMk cId="1991927677" sldId="268"/>
            <ac:spMk id="21" creationId="{0A1B44B6-E7C8-4210-9480-E843FF17A93F}"/>
          </ac:spMkLst>
        </pc:spChg>
        <pc:spChg chg="add mod">
          <ac:chgData name="藤原 友正" userId="773db4682fb361c6" providerId="LiveId" clId="{9757AA54-D88D-4A31-967C-74E54F49B645}" dt="2019-12-12T03:53:38.161" v="1965" actId="1076"/>
          <ac:spMkLst>
            <pc:docMk/>
            <pc:sldMk cId="1991927677" sldId="268"/>
            <ac:spMk id="22" creationId="{B04ECCB0-6CC2-4757-B966-EBAD1F6DFBEE}"/>
          </ac:spMkLst>
        </pc:spChg>
        <pc:spChg chg="add mod">
          <ac:chgData name="藤原 友正" userId="773db4682fb361c6" providerId="LiveId" clId="{9757AA54-D88D-4A31-967C-74E54F49B645}" dt="2019-12-12T03:53:49.660" v="1971" actId="20577"/>
          <ac:spMkLst>
            <pc:docMk/>
            <pc:sldMk cId="1991927677" sldId="268"/>
            <ac:spMk id="23" creationId="{F861A3C1-3EF7-413D-929D-E3174D76B21A}"/>
          </ac:spMkLst>
        </pc:spChg>
        <pc:picChg chg="add mod">
          <ac:chgData name="藤原 友正" userId="773db4682fb361c6" providerId="LiveId" clId="{9757AA54-D88D-4A31-967C-74E54F49B645}" dt="2019-12-12T03:47:01.876" v="1717" actId="14100"/>
          <ac:picMkLst>
            <pc:docMk/>
            <pc:sldMk cId="1991927677" sldId="268"/>
            <ac:picMk id="8" creationId="{91E745D1-1C84-4876-B8E4-9278A13F51D1}"/>
          </ac:picMkLst>
        </pc:picChg>
        <pc:picChg chg="add del">
          <ac:chgData name="藤原 友正" userId="773db4682fb361c6" providerId="LiveId" clId="{9757AA54-D88D-4A31-967C-74E54F49B645}" dt="2019-12-11T23:43:36.716" v="1267"/>
          <ac:picMkLst>
            <pc:docMk/>
            <pc:sldMk cId="1991927677" sldId="268"/>
            <ac:picMk id="10" creationId="{AF420862-B27B-4A33-A1B4-D317D7BF7446}"/>
          </ac:picMkLst>
        </pc:picChg>
        <pc:picChg chg="add mod modCrop">
          <ac:chgData name="藤原 友正" userId="773db4682fb361c6" providerId="LiveId" clId="{9757AA54-D88D-4A31-967C-74E54F49B645}" dt="2019-12-12T03:48:08.638" v="1729" actId="1076"/>
          <ac:picMkLst>
            <pc:docMk/>
            <pc:sldMk cId="1991927677" sldId="268"/>
            <ac:picMk id="13" creationId="{3F7D6803-0B04-4E59-9050-305B3A586711}"/>
          </ac:picMkLst>
        </pc:picChg>
      </pc:sldChg>
      <pc:sldChg chg="addSp delSp modSp add">
        <pc:chgData name="藤原 友正" userId="773db4682fb361c6" providerId="LiveId" clId="{9757AA54-D88D-4A31-967C-74E54F49B645}" dt="2019-12-12T04:19:33.736" v="2092" actId="14100"/>
        <pc:sldMkLst>
          <pc:docMk/>
          <pc:sldMk cId="564612823" sldId="269"/>
        </pc:sldMkLst>
        <pc:spChg chg="mod">
          <ac:chgData name="藤原 友正" userId="773db4682fb361c6" providerId="LiveId" clId="{9757AA54-D88D-4A31-967C-74E54F49B645}" dt="2019-12-12T03:24:12.516" v="1323"/>
          <ac:spMkLst>
            <pc:docMk/>
            <pc:sldMk cId="564612823" sldId="269"/>
            <ac:spMk id="5" creationId="{EEB9A69C-8E87-4A1A-8926-A0863B0CED70}"/>
          </ac:spMkLst>
        </pc:spChg>
        <pc:spChg chg="add del">
          <ac:chgData name="藤原 友正" userId="773db4682fb361c6" providerId="LiveId" clId="{9757AA54-D88D-4A31-967C-74E54F49B645}" dt="2019-12-12T03:24:39.608" v="1325"/>
          <ac:spMkLst>
            <pc:docMk/>
            <pc:sldMk cId="564612823" sldId="269"/>
            <ac:spMk id="6" creationId="{04CD060D-6947-4780-9D6B-413464FB4A90}"/>
          </ac:spMkLst>
        </pc:spChg>
        <pc:spChg chg="add mod">
          <ac:chgData name="藤原 友正" userId="773db4682fb361c6" providerId="LiveId" clId="{9757AA54-D88D-4A31-967C-74E54F49B645}" dt="2019-12-12T04:06:01.955" v="1977" actId="20577"/>
          <ac:spMkLst>
            <pc:docMk/>
            <pc:sldMk cId="564612823" sldId="269"/>
            <ac:spMk id="7" creationId="{45FA80A3-7D41-43D5-8303-270AB755C7C5}"/>
          </ac:spMkLst>
        </pc:spChg>
        <pc:spChg chg="add mod">
          <ac:chgData name="藤原 友正" userId="773db4682fb361c6" providerId="LiveId" clId="{9757AA54-D88D-4A31-967C-74E54F49B645}" dt="2019-12-12T03:30:43.005" v="1505" actId="1076"/>
          <ac:spMkLst>
            <pc:docMk/>
            <pc:sldMk cId="564612823" sldId="269"/>
            <ac:spMk id="10" creationId="{01A7F752-13C4-4464-87C7-D17A184E5113}"/>
          </ac:spMkLst>
        </pc:spChg>
        <pc:spChg chg="add mod">
          <ac:chgData name="藤原 友正" userId="773db4682fb361c6" providerId="LiveId" clId="{9757AA54-D88D-4A31-967C-74E54F49B645}" dt="2019-12-12T03:30:38.974" v="1504" actId="1076"/>
          <ac:spMkLst>
            <pc:docMk/>
            <pc:sldMk cId="564612823" sldId="269"/>
            <ac:spMk id="11" creationId="{4E8C02F0-FA03-4BE3-A3D5-AFE83E162F69}"/>
          </ac:spMkLst>
        </pc:spChg>
        <pc:spChg chg="add mod">
          <ac:chgData name="藤原 友正" userId="773db4682fb361c6" providerId="LiveId" clId="{9757AA54-D88D-4A31-967C-74E54F49B645}" dt="2019-12-12T03:30:35.912" v="1503" actId="1076"/>
          <ac:spMkLst>
            <pc:docMk/>
            <pc:sldMk cId="564612823" sldId="269"/>
            <ac:spMk id="12" creationId="{6B598519-B0CE-4101-AD2D-FE785FEB1BF9}"/>
          </ac:spMkLst>
        </pc:spChg>
        <pc:spChg chg="add mod">
          <ac:chgData name="藤原 友正" userId="773db4682fb361c6" providerId="LiveId" clId="{9757AA54-D88D-4A31-967C-74E54F49B645}" dt="2019-12-12T04:11:26.578" v="1999" actId="207"/>
          <ac:spMkLst>
            <pc:docMk/>
            <pc:sldMk cId="564612823" sldId="269"/>
            <ac:spMk id="13" creationId="{A3BF718F-A787-4C95-BD1F-A225D2525166}"/>
          </ac:spMkLst>
        </pc:spChg>
        <pc:spChg chg="add mod">
          <ac:chgData name="藤原 友正" userId="773db4682fb361c6" providerId="LiveId" clId="{9757AA54-D88D-4A31-967C-74E54F49B645}" dt="2019-12-12T04:12:21.984" v="2013" actId="20577"/>
          <ac:spMkLst>
            <pc:docMk/>
            <pc:sldMk cId="564612823" sldId="269"/>
            <ac:spMk id="14" creationId="{C2128B33-8AFC-4BEB-BE85-1715CDC3F855}"/>
          </ac:spMkLst>
        </pc:spChg>
        <pc:spChg chg="add del">
          <ac:chgData name="藤原 友正" userId="773db4682fb361c6" providerId="LiveId" clId="{9757AA54-D88D-4A31-967C-74E54F49B645}" dt="2019-12-12T04:10:49.539" v="1986"/>
          <ac:spMkLst>
            <pc:docMk/>
            <pc:sldMk cId="564612823" sldId="269"/>
            <ac:spMk id="15" creationId="{7CA891AF-4092-4D15-BDCF-5A234E29A2E9}"/>
          </ac:spMkLst>
        </pc:spChg>
        <pc:spChg chg="add del">
          <ac:chgData name="藤原 友正" userId="773db4682fb361c6" providerId="LiveId" clId="{9757AA54-D88D-4A31-967C-74E54F49B645}" dt="2019-12-12T04:10:49.428" v="1985"/>
          <ac:spMkLst>
            <pc:docMk/>
            <pc:sldMk cId="564612823" sldId="269"/>
            <ac:spMk id="16" creationId="{0B49A7C9-9BD3-4FB1-9ACA-F19CA10616F0}"/>
          </ac:spMkLst>
        </pc:spChg>
        <pc:spChg chg="add mod">
          <ac:chgData name="藤原 友正" userId="773db4682fb361c6" providerId="LiveId" clId="{9757AA54-D88D-4A31-967C-74E54F49B645}" dt="2019-12-12T04:12:25.835" v="2015" actId="20577"/>
          <ac:spMkLst>
            <pc:docMk/>
            <pc:sldMk cId="564612823" sldId="269"/>
            <ac:spMk id="17" creationId="{B24825E0-4136-4FC7-B75C-8572123D2BA9}"/>
          </ac:spMkLst>
        </pc:spChg>
        <pc:spChg chg="add mod">
          <ac:chgData name="藤原 友正" userId="773db4682fb361c6" providerId="LiveId" clId="{9757AA54-D88D-4A31-967C-74E54F49B645}" dt="2019-12-12T04:12:02.275" v="2009" actId="1076"/>
          <ac:spMkLst>
            <pc:docMk/>
            <pc:sldMk cId="564612823" sldId="269"/>
            <ac:spMk id="18" creationId="{C482C34F-5D18-46F1-802F-D5F07BBF186E}"/>
          </ac:spMkLst>
        </pc:spChg>
        <pc:spChg chg="add mod">
          <ac:chgData name="藤原 友正" userId="773db4682fb361c6" providerId="LiveId" clId="{9757AA54-D88D-4A31-967C-74E54F49B645}" dt="2019-12-12T04:13:00.987" v="2032" actId="1076"/>
          <ac:spMkLst>
            <pc:docMk/>
            <pc:sldMk cId="564612823" sldId="269"/>
            <ac:spMk id="23" creationId="{954D9713-159F-4540-A1EF-B58FA526D646}"/>
          </ac:spMkLst>
        </pc:spChg>
        <pc:picChg chg="add mod modCrop">
          <ac:chgData name="藤原 友正" userId="773db4682fb361c6" providerId="LiveId" clId="{9757AA54-D88D-4A31-967C-74E54F49B645}" dt="2019-12-12T03:27:30.143" v="1417" actId="14100"/>
          <ac:picMkLst>
            <pc:docMk/>
            <pc:sldMk cId="564612823" sldId="269"/>
            <ac:picMk id="9" creationId="{802144A7-CDB9-4284-A2D3-7B2A6D1A7B87}"/>
          </ac:picMkLst>
        </pc:picChg>
        <pc:cxnChg chg="add mod">
          <ac:chgData name="藤原 友正" userId="773db4682fb361c6" providerId="LiveId" clId="{9757AA54-D88D-4A31-967C-74E54F49B645}" dt="2019-12-12T04:12:44.317" v="2020" actId="14100"/>
          <ac:cxnSpMkLst>
            <pc:docMk/>
            <pc:sldMk cId="564612823" sldId="269"/>
            <ac:cxnSpMk id="19" creationId="{101B1B80-79AE-4B23-94D8-FD8B00F8C64F}"/>
          </ac:cxnSpMkLst>
        </pc:cxnChg>
        <pc:cxnChg chg="add mod">
          <ac:chgData name="藤原 友正" userId="773db4682fb361c6" providerId="LiveId" clId="{9757AA54-D88D-4A31-967C-74E54F49B645}" dt="2019-12-12T04:19:33.736" v="2092" actId="14100"/>
          <ac:cxnSpMkLst>
            <pc:docMk/>
            <pc:sldMk cId="564612823" sldId="269"/>
            <ac:cxnSpMk id="24" creationId="{F98CFBAA-3209-41FF-9A64-B2C6854F3774}"/>
          </ac:cxnSpMkLst>
        </pc:cxnChg>
      </pc:sldChg>
      <pc:sldChg chg="modSp add">
        <pc:chgData name="藤原 友正" userId="773db4682fb361c6" providerId="LiveId" clId="{9757AA54-D88D-4A31-967C-74E54F49B645}" dt="2019-12-12T03:35:06.409" v="1714" actId="20577"/>
        <pc:sldMkLst>
          <pc:docMk/>
          <pc:sldMk cId="1306339947" sldId="270"/>
        </pc:sldMkLst>
        <pc:spChg chg="mod">
          <ac:chgData name="藤原 友正" userId="773db4682fb361c6" providerId="LiveId" clId="{9757AA54-D88D-4A31-967C-74E54F49B645}" dt="2019-12-12T03:33:24.135" v="1593" actId="20577"/>
          <ac:spMkLst>
            <pc:docMk/>
            <pc:sldMk cId="1306339947" sldId="270"/>
            <ac:spMk id="2" creationId="{F9B02B81-C959-4B46-A913-7C8F6BF4BBDD}"/>
          </ac:spMkLst>
        </pc:spChg>
        <pc:spChg chg="mod">
          <ac:chgData name="藤原 友正" userId="773db4682fb361c6" providerId="LiveId" clId="{9757AA54-D88D-4A31-967C-74E54F49B645}" dt="2019-12-12T03:35:06.409" v="1714" actId="20577"/>
          <ac:spMkLst>
            <pc:docMk/>
            <pc:sldMk cId="1306339947" sldId="270"/>
            <ac:spMk id="3" creationId="{DFFEF154-48C9-443A-94A4-C1180A1BD30D}"/>
          </ac:spMkLst>
        </pc:spChg>
      </pc:sldChg>
      <pc:sldChg chg="addSp delSp modSp add">
        <pc:chgData name="藤原 友正" userId="773db4682fb361c6" providerId="LiveId" clId="{9757AA54-D88D-4A31-967C-74E54F49B645}" dt="2019-12-12T04:17:02.655" v="2079" actId="1076"/>
        <pc:sldMkLst>
          <pc:docMk/>
          <pc:sldMk cId="1515256426" sldId="271"/>
        </pc:sldMkLst>
        <pc:spChg chg="del">
          <ac:chgData name="藤原 友正" userId="773db4682fb361c6" providerId="LiveId" clId="{9757AA54-D88D-4A31-967C-74E54F49B645}" dt="2019-12-12T04:13:34.478" v="2034"/>
          <ac:spMkLst>
            <pc:docMk/>
            <pc:sldMk cId="1515256426" sldId="271"/>
            <ac:spMk id="2" creationId="{EA175081-FF83-4B37-A461-3B9E84304029}"/>
          </ac:spMkLst>
        </pc:spChg>
        <pc:spChg chg="del">
          <ac:chgData name="藤原 友正" userId="773db4682fb361c6" providerId="LiveId" clId="{9757AA54-D88D-4A31-967C-74E54F49B645}" dt="2019-12-12T04:13:34.478" v="2034"/>
          <ac:spMkLst>
            <pc:docMk/>
            <pc:sldMk cId="1515256426" sldId="271"/>
            <ac:spMk id="3" creationId="{564DEF7F-5464-4056-BBF5-779A36E7F5E4}"/>
          </ac:spMkLst>
        </pc:spChg>
        <pc:spChg chg="add mod">
          <ac:chgData name="藤原 友正" userId="773db4682fb361c6" providerId="LiveId" clId="{9757AA54-D88D-4A31-967C-74E54F49B645}" dt="2019-12-12T04:14:27.576" v="2044"/>
          <ac:spMkLst>
            <pc:docMk/>
            <pc:sldMk cId="1515256426" sldId="271"/>
            <ac:spMk id="7" creationId="{0179876A-7C70-451C-A2EE-FFCC549E03D6}"/>
          </ac:spMkLst>
        </pc:spChg>
        <pc:picChg chg="add mod">
          <ac:chgData name="藤原 友正" userId="773db4682fb361c6" providerId="LiveId" clId="{9757AA54-D88D-4A31-967C-74E54F49B645}" dt="2019-12-12T04:14:16.319" v="2041" actId="1076"/>
          <ac:picMkLst>
            <pc:docMk/>
            <pc:sldMk cId="1515256426" sldId="271"/>
            <ac:picMk id="9" creationId="{A31FE01F-672C-482B-9366-CF36D78911EE}"/>
          </ac:picMkLst>
        </pc:picChg>
        <pc:picChg chg="add del mod modCrop">
          <ac:chgData name="藤原 友正" userId="773db4682fb361c6" providerId="LiveId" clId="{9757AA54-D88D-4A31-967C-74E54F49B645}" dt="2019-12-12T04:15:56.288" v="2063"/>
          <ac:picMkLst>
            <pc:docMk/>
            <pc:sldMk cId="1515256426" sldId="271"/>
            <ac:picMk id="11" creationId="{076E72A2-5BF4-43C3-B2F3-D2C891BB7CD6}"/>
          </ac:picMkLst>
        </pc:picChg>
        <pc:picChg chg="add mod modCrop">
          <ac:chgData name="藤原 友正" userId="773db4682fb361c6" providerId="LiveId" clId="{9757AA54-D88D-4A31-967C-74E54F49B645}" dt="2019-12-12T04:17:02.655" v="2079" actId="1076"/>
          <ac:picMkLst>
            <pc:docMk/>
            <pc:sldMk cId="1515256426" sldId="271"/>
            <ac:picMk id="13" creationId="{E32CD59C-6F0E-47AC-B291-BC073540F1A1}"/>
          </ac:picMkLst>
        </pc:picChg>
        <pc:picChg chg="add mod modCrop">
          <ac:chgData name="藤原 友正" userId="773db4682fb361c6" providerId="LiveId" clId="{9757AA54-D88D-4A31-967C-74E54F49B645}" dt="2019-12-12T04:16:58.537" v="2077" actId="14100"/>
          <ac:picMkLst>
            <pc:docMk/>
            <pc:sldMk cId="1515256426" sldId="271"/>
            <ac:picMk id="15" creationId="{F1DAC23B-2252-4F9D-A2F7-BF508F1E3F18}"/>
          </ac:picMkLst>
        </pc:picChg>
      </pc:sldChg>
    </pc:docChg>
  </pc:docChgLst>
  <pc:docChgLst>
    <pc:chgData name="藤原 友正" userId="773db4682fb361c6" providerId="LiveId" clId="{70EB1235-1FF8-46C7-9D20-04264494203E}"/>
    <pc:docChg chg="undo custSel addSld delSld modSld sldOrd">
      <pc:chgData name="藤原 友正" userId="773db4682fb361c6" providerId="LiveId" clId="{70EB1235-1FF8-46C7-9D20-04264494203E}" dt="2019-12-05T04:24:51.688" v="2077" actId="20577"/>
      <pc:docMkLst>
        <pc:docMk/>
      </pc:docMkLst>
      <pc:sldChg chg="modSp">
        <pc:chgData name="藤原 友正" userId="773db4682fb361c6" providerId="LiveId" clId="{70EB1235-1FF8-46C7-9D20-04264494203E}" dt="2019-12-05T04:04:13.307" v="2074"/>
        <pc:sldMkLst>
          <pc:docMk/>
          <pc:sldMk cId="647694999" sldId="256"/>
        </pc:sldMkLst>
        <pc:spChg chg="mod">
          <ac:chgData name="藤原 友正" userId="773db4682fb361c6" providerId="LiveId" clId="{70EB1235-1FF8-46C7-9D20-04264494203E}" dt="2019-12-04T13:10:43.827" v="171" actId="20577"/>
          <ac:spMkLst>
            <pc:docMk/>
            <pc:sldMk cId="647694999" sldId="256"/>
            <ac:spMk id="4" creationId="{9305128C-3EAE-4D0D-BCD5-E65D9FC55A23}"/>
          </ac:spMkLst>
        </pc:spChg>
        <pc:spChg chg="mod">
          <ac:chgData name="藤原 友正" userId="773db4682fb361c6" providerId="LiveId" clId="{70EB1235-1FF8-46C7-9D20-04264494203E}" dt="2019-12-04T14:41:44.273" v="1978" actId="20577"/>
          <ac:spMkLst>
            <pc:docMk/>
            <pc:sldMk cId="647694999" sldId="256"/>
            <ac:spMk id="5" creationId="{04277EE8-AFB7-41E3-90BC-0092E4E54140}"/>
          </ac:spMkLst>
        </pc:spChg>
        <pc:spChg chg="mod">
          <ac:chgData name="藤原 友正" userId="773db4682fb361c6" providerId="LiveId" clId="{70EB1235-1FF8-46C7-9D20-04264494203E}" dt="2019-12-05T04:04:13.307" v="2074"/>
          <ac:spMkLst>
            <pc:docMk/>
            <pc:sldMk cId="647694999" sldId="256"/>
            <ac:spMk id="6" creationId="{A12883AD-25D4-4E67-B0CE-278240D08BCB}"/>
          </ac:spMkLst>
        </pc:spChg>
      </pc:sldChg>
      <pc:sldChg chg="addSp modSp">
        <pc:chgData name="藤原 友正" userId="773db4682fb361c6" providerId="LiveId" clId="{70EB1235-1FF8-46C7-9D20-04264494203E}" dt="2019-12-04T14:24:33.593" v="1604" actId="1076"/>
        <pc:sldMkLst>
          <pc:docMk/>
          <pc:sldMk cId="175205691" sldId="257"/>
        </pc:sldMkLst>
        <pc:spChg chg="mod">
          <ac:chgData name="藤原 友正" userId="773db4682fb361c6" providerId="LiveId" clId="{70EB1235-1FF8-46C7-9D20-04264494203E}" dt="2019-12-04T14:00:44.524" v="1431" actId="20577"/>
          <ac:spMkLst>
            <pc:docMk/>
            <pc:sldMk cId="175205691" sldId="257"/>
            <ac:spMk id="2" creationId="{4A0E0339-127A-418C-9FD3-EC99478C839E}"/>
          </ac:spMkLst>
        </pc:spChg>
        <pc:spChg chg="mod">
          <ac:chgData name="藤原 友正" userId="773db4682fb361c6" providerId="LiveId" clId="{70EB1235-1FF8-46C7-9D20-04264494203E}" dt="2019-12-04T13:53:48.103" v="1389" actId="1076"/>
          <ac:spMkLst>
            <pc:docMk/>
            <pc:sldMk cId="175205691" sldId="257"/>
            <ac:spMk id="3" creationId="{1BAA0769-FBA7-4F5F-9695-5BC5F1D86CA2}"/>
          </ac:spMkLst>
        </pc:spChg>
        <pc:spChg chg="add mod">
          <ac:chgData name="藤原 友正" userId="773db4682fb361c6" providerId="LiveId" clId="{70EB1235-1FF8-46C7-9D20-04264494203E}" dt="2019-12-04T14:12:42.204" v="1578" actId="208"/>
          <ac:spMkLst>
            <pc:docMk/>
            <pc:sldMk cId="175205691" sldId="257"/>
            <ac:spMk id="4" creationId="{94451D59-05DE-4E15-A94E-A8B68EFFBFA0}"/>
          </ac:spMkLst>
        </pc:spChg>
        <pc:spChg chg="mod">
          <ac:chgData name="藤原 友正" userId="773db4682fb361c6" providerId="LiveId" clId="{70EB1235-1FF8-46C7-9D20-04264494203E}" dt="2019-12-04T13:53:41.901" v="1388" actId="14100"/>
          <ac:spMkLst>
            <pc:docMk/>
            <pc:sldMk cId="175205691" sldId="257"/>
            <ac:spMk id="8" creationId="{091065C5-12B8-4A17-AF41-7F2D501D8B86}"/>
          </ac:spMkLst>
        </pc:spChg>
        <pc:spChg chg="mod">
          <ac:chgData name="藤原 友正" userId="773db4682fb361c6" providerId="LiveId" clId="{70EB1235-1FF8-46C7-9D20-04264494203E}" dt="2019-12-04T14:06:59.458" v="1538" actId="1076"/>
          <ac:spMkLst>
            <pc:docMk/>
            <pc:sldMk cId="175205691" sldId="257"/>
            <ac:spMk id="9" creationId="{C117A255-7501-413F-A9E6-B3FDB844942D}"/>
          </ac:spMkLst>
        </pc:spChg>
        <pc:spChg chg="mod">
          <ac:chgData name="藤原 友正" userId="773db4682fb361c6" providerId="LiveId" clId="{70EB1235-1FF8-46C7-9D20-04264494203E}" dt="2019-12-04T13:36:05.848" v="866" actId="20577"/>
          <ac:spMkLst>
            <pc:docMk/>
            <pc:sldMk cId="175205691" sldId="257"/>
            <ac:spMk id="10" creationId="{AA39D012-995A-481F-A183-2E15A4433312}"/>
          </ac:spMkLst>
        </pc:spChg>
        <pc:spChg chg="add mod">
          <ac:chgData name="藤原 友正" userId="773db4682fb361c6" providerId="LiveId" clId="{70EB1235-1FF8-46C7-9D20-04264494203E}" dt="2019-12-04T14:13:47.825" v="1581" actId="207"/>
          <ac:spMkLst>
            <pc:docMk/>
            <pc:sldMk cId="175205691" sldId="257"/>
            <ac:spMk id="15" creationId="{B127F8B3-9D8A-451D-B050-DEED37C440A7}"/>
          </ac:spMkLst>
        </pc:spChg>
        <pc:spChg chg="add mod">
          <ac:chgData name="藤原 友正" userId="773db4682fb361c6" providerId="LiveId" clId="{70EB1235-1FF8-46C7-9D20-04264494203E}" dt="2019-12-04T14:24:33.593" v="1604" actId="1076"/>
          <ac:spMkLst>
            <pc:docMk/>
            <pc:sldMk cId="175205691" sldId="257"/>
            <ac:spMk id="18" creationId="{EAD7DE1A-0AB7-4451-AE72-16A879702CCA}"/>
          </ac:spMkLst>
        </pc:spChg>
        <pc:spChg chg="add mod">
          <ac:chgData name="藤原 友正" userId="773db4682fb361c6" providerId="LiveId" clId="{70EB1235-1FF8-46C7-9D20-04264494203E}" dt="2019-12-04T14:05:21.101" v="1525" actId="20577"/>
          <ac:spMkLst>
            <pc:docMk/>
            <pc:sldMk cId="175205691" sldId="257"/>
            <ac:spMk id="19" creationId="{9B13DE2A-B632-4EE1-94DF-738AB1E3955E}"/>
          </ac:spMkLst>
        </pc:spChg>
        <pc:picChg chg="mod">
          <ac:chgData name="藤原 友正" userId="773db4682fb361c6" providerId="LiveId" clId="{70EB1235-1FF8-46C7-9D20-04264494203E}" dt="2019-12-04T14:06:01.773" v="1530" actId="1076"/>
          <ac:picMkLst>
            <pc:docMk/>
            <pc:sldMk cId="175205691" sldId="257"/>
            <ac:picMk id="7" creationId="{C1E5DC08-B4ED-4C2F-A7A8-819358FFE274}"/>
          </ac:picMkLst>
        </pc:picChg>
        <pc:picChg chg="mod">
          <ac:chgData name="藤原 友正" userId="773db4682fb361c6" providerId="LiveId" clId="{70EB1235-1FF8-46C7-9D20-04264494203E}" dt="2019-12-04T13:53:54.474" v="1391" actId="14100"/>
          <ac:picMkLst>
            <pc:docMk/>
            <pc:sldMk cId="175205691" sldId="257"/>
            <ac:picMk id="11" creationId="{20B5F622-9DA7-4C3A-A175-333995D022D8}"/>
          </ac:picMkLst>
        </pc:picChg>
        <pc:picChg chg="add mod">
          <ac:chgData name="藤原 友正" userId="773db4682fb361c6" providerId="LiveId" clId="{70EB1235-1FF8-46C7-9D20-04264494203E}" dt="2019-12-04T14:04:15.472" v="1450" actId="1076"/>
          <ac:picMkLst>
            <pc:docMk/>
            <pc:sldMk cId="175205691" sldId="257"/>
            <ac:picMk id="16" creationId="{6C0CDD62-9644-4028-994C-C0FD00B2C1CE}"/>
          </ac:picMkLst>
        </pc:picChg>
        <pc:picChg chg="add mod">
          <ac:chgData name="藤原 友正" userId="773db4682fb361c6" providerId="LiveId" clId="{70EB1235-1FF8-46C7-9D20-04264494203E}" dt="2019-12-04T14:04:04.119" v="1449" actId="1076"/>
          <ac:picMkLst>
            <pc:docMk/>
            <pc:sldMk cId="175205691" sldId="257"/>
            <ac:picMk id="17" creationId="{AD6C4F62-2E9F-4457-8E00-B9CC82915AD9}"/>
          </ac:picMkLst>
        </pc:picChg>
      </pc:sldChg>
      <pc:sldChg chg="modSp del">
        <pc:chgData name="藤原 友正" userId="773db4682fb361c6" providerId="LiveId" clId="{70EB1235-1FF8-46C7-9D20-04264494203E}" dt="2019-12-04T14:07:59.048" v="1543" actId="2696"/>
        <pc:sldMkLst>
          <pc:docMk/>
          <pc:sldMk cId="4245694418" sldId="258"/>
        </pc:sldMkLst>
        <pc:spChg chg="mod">
          <ac:chgData name="藤原 友正" userId="773db4682fb361c6" providerId="LiveId" clId="{70EB1235-1FF8-46C7-9D20-04264494203E}" dt="2019-12-04T14:00:49.391" v="1433" actId="20577"/>
          <ac:spMkLst>
            <pc:docMk/>
            <pc:sldMk cId="4245694418" sldId="258"/>
            <ac:spMk id="2" creationId="{1EE0C6F1-A166-4235-9F83-C06CA41B678B}"/>
          </ac:spMkLst>
        </pc:spChg>
        <pc:spChg chg="mod">
          <ac:chgData name="藤原 友正" userId="773db4682fb361c6" providerId="LiveId" clId="{70EB1235-1FF8-46C7-9D20-04264494203E}" dt="2019-12-04T13:37:49.622" v="935" actId="20577"/>
          <ac:spMkLst>
            <pc:docMk/>
            <pc:sldMk cId="4245694418" sldId="258"/>
            <ac:spMk id="3" creationId="{97901EE5-4B62-44EA-B939-1A8845088D04}"/>
          </ac:spMkLst>
        </pc:spChg>
        <pc:spChg chg="mod">
          <ac:chgData name="藤原 友正" userId="773db4682fb361c6" providerId="LiveId" clId="{70EB1235-1FF8-46C7-9D20-04264494203E}" dt="2019-12-04T13:40:46.946" v="991" actId="20577"/>
          <ac:spMkLst>
            <pc:docMk/>
            <pc:sldMk cId="4245694418" sldId="258"/>
            <ac:spMk id="13" creationId="{36CE784E-F121-404A-8807-32316CB2195B}"/>
          </ac:spMkLst>
        </pc:spChg>
        <pc:spChg chg="mod">
          <ac:chgData name="藤原 友正" userId="773db4682fb361c6" providerId="LiveId" clId="{70EB1235-1FF8-46C7-9D20-04264494203E}" dt="2019-12-04T13:40:53.818" v="992"/>
          <ac:spMkLst>
            <pc:docMk/>
            <pc:sldMk cId="4245694418" sldId="258"/>
            <ac:spMk id="14" creationId="{91D897A1-DB8B-4CDF-9827-CABC4801DDB5}"/>
          </ac:spMkLst>
        </pc:spChg>
        <pc:picChg chg="mod">
          <ac:chgData name="藤原 友正" userId="773db4682fb361c6" providerId="LiveId" clId="{70EB1235-1FF8-46C7-9D20-04264494203E}" dt="2019-12-04T14:02:35.330" v="1434" actId="1076"/>
          <ac:picMkLst>
            <pc:docMk/>
            <pc:sldMk cId="4245694418" sldId="258"/>
            <ac:picMk id="7" creationId="{A56C6EE6-564C-4EEE-B6C5-B81E0090B3BC}"/>
          </ac:picMkLst>
        </pc:picChg>
      </pc:sldChg>
      <pc:sldChg chg="del">
        <pc:chgData name="藤原 友正" userId="773db4682fb361c6" providerId="LiveId" clId="{70EB1235-1FF8-46C7-9D20-04264494203E}" dt="2019-12-04T14:38:17.256" v="1867" actId="2696"/>
        <pc:sldMkLst>
          <pc:docMk/>
          <pc:sldMk cId="1529659479" sldId="259"/>
        </pc:sldMkLst>
      </pc:sldChg>
      <pc:sldChg chg="delSp modSp add">
        <pc:chgData name="藤原 友正" userId="773db4682fb361c6" providerId="LiveId" clId="{70EB1235-1FF8-46C7-9D20-04264494203E}" dt="2019-12-05T04:24:51.688" v="2077" actId="20577"/>
        <pc:sldMkLst>
          <pc:docMk/>
          <pc:sldMk cId="4093535113" sldId="260"/>
        </pc:sldMkLst>
        <pc:spChg chg="mod">
          <ac:chgData name="藤原 友正" userId="773db4682fb361c6" providerId="LiveId" clId="{70EB1235-1FF8-46C7-9D20-04264494203E}" dt="2019-12-04T13:12:15.844" v="181" actId="20577"/>
          <ac:spMkLst>
            <pc:docMk/>
            <pc:sldMk cId="4093535113" sldId="260"/>
            <ac:spMk id="2" creationId="{0D38DD12-5020-4D55-9E4C-67BC43225E4E}"/>
          </ac:spMkLst>
        </pc:spChg>
        <pc:spChg chg="mod">
          <ac:chgData name="藤原 友正" userId="773db4682fb361c6" providerId="LiveId" clId="{70EB1235-1FF8-46C7-9D20-04264494203E}" dt="2019-12-05T04:24:51.688" v="2077" actId="20577"/>
          <ac:spMkLst>
            <pc:docMk/>
            <pc:sldMk cId="4093535113" sldId="260"/>
            <ac:spMk id="3" creationId="{2AA79994-894C-4C9F-9714-39A5DADDA416}"/>
          </ac:spMkLst>
        </pc:spChg>
        <pc:spChg chg="del">
          <ac:chgData name="藤原 友正" userId="773db4682fb361c6" providerId="LiveId" clId="{70EB1235-1FF8-46C7-9D20-04264494203E}" dt="2019-12-04T13:22:41.162" v="612"/>
          <ac:spMkLst>
            <pc:docMk/>
            <pc:sldMk cId="4093535113" sldId="260"/>
            <ac:spMk id="7" creationId="{F24EAD5B-0DC3-475B-B762-DACB3A4FAC72}"/>
          </ac:spMkLst>
        </pc:spChg>
      </pc:sldChg>
      <pc:sldChg chg="addSp delSp modSp add">
        <pc:chgData name="藤原 友正" userId="773db4682fb361c6" providerId="LiveId" clId="{70EB1235-1FF8-46C7-9D20-04264494203E}" dt="2019-12-04T14:00:38.871" v="1429" actId="20577"/>
        <pc:sldMkLst>
          <pc:docMk/>
          <pc:sldMk cId="1592376760" sldId="261"/>
        </pc:sldMkLst>
        <pc:spChg chg="mod">
          <ac:chgData name="藤原 友正" userId="773db4682fb361c6" providerId="LiveId" clId="{70EB1235-1FF8-46C7-9D20-04264494203E}" dt="2019-12-04T14:00:38.871" v="1429" actId="20577"/>
          <ac:spMkLst>
            <pc:docMk/>
            <pc:sldMk cId="1592376760" sldId="261"/>
            <ac:spMk id="2" creationId="{AE149D37-3C5F-4ADE-85D9-8183EB845219}"/>
          </ac:spMkLst>
        </pc:spChg>
        <pc:spChg chg="mod">
          <ac:chgData name="藤原 友正" userId="773db4682fb361c6" providerId="LiveId" clId="{70EB1235-1FF8-46C7-9D20-04264494203E}" dt="2019-12-04T13:41:23.287" v="995" actId="1076"/>
          <ac:spMkLst>
            <pc:docMk/>
            <pc:sldMk cId="1592376760" sldId="261"/>
            <ac:spMk id="3" creationId="{3894517F-F725-40E6-8E46-BB16F57B5018}"/>
          </ac:spMkLst>
        </pc:spChg>
        <pc:spChg chg="add mod">
          <ac:chgData name="藤原 友正" userId="773db4682fb361c6" providerId="LiveId" clId="{70EB1235-1FF8-46C7-9D20-04264494203E}" dt="2019-12-04T13:41:48.410" v="1030" actId="1037"/>
          <ac:spMkLst>
            <pc:docMk/>
            <pc:sldMk cId="1592376760" sldId="261"/>
            <ac:spMk id="9" creationId="{59A70AF4-8F16-42D9-AAB6-9B302EC6C19A}"/>
          </ac:spMkLst>
        </pc:spChg>
        <pc:spChg chg="add mod">
          <ac:chgData name="藤原 友正" userId="773db4682fb361c6" providerId="LiveId" clId="{70EB1235-1FF8-46C7-9D20-04264494203E}" dt="2019-12-04T13:41:48.410" v="1030" actId="1037"/>
          <ac:spMkLst>
            <pc:docMk/>
            <pc:sldMk cId="1592376760" sldId="261"/>
            <ac:spMk id="10" creationId="{D37F1A67-DB68-4C33-BFB3-361612F1CD0F}"/>
          </ac:spMkLst>
        </pc:spChg>
        <pc:spChg chg="add mod">
          <ac:chgData name="藤原 友正" userId="773db4682fb361c6" providerId="LiveId" clId="{70EB1235-1FF8-46C7-9D20-04264494203E}" dt="2019-12-04T13:41:48.410" v="1030" actId="1037"/>
          <ac:spMkLst>
            <pc:docMk/>
            <pc:sldMk cId="1592376760" sldId="261"/>
            <ac:spMk id="11" creationId="{AD4BAA0E-09A0-444C-827A-5669A22789B4}"/>
          </ac:spMkLst>
        </pc:spChg>
        <pc:spChg chg="add mod">
          <ac:chgData name="藤原 友正" userId="773db4682fb361c6" providerId="LiveId" clId="{70EB1235-1FF8-46C7-9D20-04264494203E}" dt="2019-12-04T13:41:48.410" v="1030" actId="1037"/>
          <ac:spMkLst>
            <pc:docMk/>
            <pc:sldMk cId="1592376760" sldId="261"/>
            <ac:spMk id="12" creationId="{B7DB629D-07F6-412A-8C0D-AFA661E96759}"/>
          </ac:spMkLst>
        </pc:spChg>
        <pc:spChg chg="add mod">
          <ac:chgData name="藤原 友正" userId="773db4682fb361c6" providerId="LiveId" clId="{70EB1235-1FF8-46C7-9D20-04264494203E}" dt="2019-12-04T13:41:48.410" v="1030" actId="1037"/>
          <ac:spMkLst>
            <pc:docMk/>
            <pc:sldMk cId="1592376760" sldId="261"/>
            <ac:spMk id="13" creationId="{FF0DBB98-19AE-451D-92DC-E39C68F8CEB4}"/>
          </ac:spMkLst>
        </pc:spChg>
        <pc:spChg chg="add mod">
          <ac:chgData name="藤原 友正" userId="773db4682fb361c6" providerId="LiveId" clId="{70EB1235-1FF8-46C7-9D20-04264494203E}" dt="2019-12-04T13:41:48.410" v="1030" actId="1037"/>
          <ac:spMkLst>
            <pc:docMk/>
            <pc:sldMk cId="1592376760" sldId="261"/>
            <ac:spMk id="14" creationId="{49AFD72E-8948-44D3-B5B1-F311BDE1ECFE}"/>
          </ac:spMkLst>
        </pc:spChg>
        <pc:spChg chg="add mod">
          <ac:chgData name="藤原 友正" userId="773db4682fb361c6" providerId="LiveId" clId="{70EB1235-1FF8-46C7-9D20-04264494203E}" dt="2019-12-04T13:41:48.410" v="1030" actId="1037"/>
          <ac:spMkLst>
            <pc:docMk/>
            <pc:sldMk cId="1592376760" sldId="261"/>
            <ac:spMk id="15" creationId="{E4F24CB7-0616-4D49-9F57-ADEDA3BB9F2B}"/>
          </ac:spMkLst>
        </pc:spChg>
        <pc:spChg chg="add mod">
          <ac:chgData name="藤原 友正" userId="773db4682fb361c6" providerId="LiveId" clId="{70EB1235-1FF8-46C7-9D20-04264494203E}" dt="2019-12-04T13:41:48.410" v="1030" actId="1037"/>
          <ac:spMkLst>
            <pc:docMk/>
            <pc:sldMk cId="1592376760" sldId="261"/>
            <ac:spMk id="16" creationId="{29C950B3-FDE2-4658-8554-F787FA6003BB}"/>
          </ac:spMkLst>
        </pc:spChg>
        <pc:spChg chg="add mod">
          <ac:chgData name="藤原 友正" userId="773db4682fb361c6" providerId="LiveId" clId="{70EB1235-1FF8-46C7-9D20-04264494203E}" dt="2019-12-04T13:51:06.918" v="1361" actId="2711"/>
          <ac:spMkLst>
            <pc:docMk/>
            <pc:sldMk cId="1592376760" sldId="261"/>
            <ac:spMk id="17" creationId="{C1C3AD8C-6371-4780-A2B7-9046FC3BCB0A}"/>
          </ac:spMkLst>
        </pc:spChg>
        <pc:spChg chg="add mod">
          <ac:chgData name="藤原 友正" userId="773db4682fb361c6" providerId="LiveId" clId="{70EB1235-1FF8-46C7-9D20-04264494203E}" dt="2019-12-04T13:41:48.410" v="1030" actId="1037"/>
          <ac:spMkLst>
            <pc:docMk/>
            <pc:sldMk cId="1592376760" sldId="261"/>
            <ac:spMk id="18" creationId="{4F5B85FC-65A0-468F-B4C7-3B0B2D8F13BE}"/>
          </ac:spMkLst>
        </pc:spChg>
        <pc:spChg chg="add mod">
          <ac:chgData name="藤原 友正" userId="773db4682fb361c6" providerId="LiveId" clId="{70EB1235-1FF8-46C7-9D20-04264494203E}" dt="2019-12-04T13:49:14.782" v="1318" actId="14100"/>
          <ac:spMkLst>
            <pc:docMk/>
            <pc:sldMk cId="1592376760" sldId="261"/>
            <ac:spMk id="19" creationId="{540580D5-A776-43C5-92EF-C60C4A41839C}"/>
          </ac:spMkLst>
        </pc:spChg>
        <pc:spChg chg="add mod">
          <ac:chgData name="藤原 友正" userId="773db4682fb361c6" providerId="LiveId" clId="{70EB1235-1FF8-46C7-9D20-04264494203E}" dt="2019-12-04T13:29:50.210" v="756" actId="113"/>
          <ac:spMkLst>
            <pc:docMk/>
            <pc:sldMk cId="1592376760" sldId="261"/>
            <ac:spMk id="20" creationId="{23DA7425-062F-4F88-B75D-B29A0D4AFECB}"/>
          </ac:spMkLst>
        </pc:spChg>
        <pc:spChg chg="add mod">
          <ac:chgData name="藤原 友正" userId="773db4682fb361c6" providerId="LiveId" clId="{70EB1235-1FF8-46C7-9D20-04264494203E}" dt="2019-12-04T13:51:21.833" v="1362" actId="947"/>
          <ac:spMkLst>
            <pc:docMk/>
            <pc:sldMk cId="1592376760" sldId="261"/>
            <ac:spMk id="21" creationId="{2CD1E658-E549-4054-9944-38E0C691D53D}"/>
          </ac:spMkLst>
        </pc:spChg>
        <pc:spChg chg="add mod">
          <ac:chgData name="藤原 友正" userId="773db4682fb361c6" providerId="LiveId" clId="{70EB1235-1FF8-46C7-9D20-04264494203E}" dt="2019-12-04T13:50:51.326" v="1360" actId="2711"/>
          <ac:spMkLst>
            <pc:docMk/>
            <pc:sldMk cId="1592376760" sldId="261"/>
            <ac:spMk id="22" creationId="{31E08275-1799-43A1-811C-1DC4396D0E3A}"/>
          </ac:spMkLst>
        </pc:spChg>
        <pc:picChg chg="add del mod">
          <ac:chgData name="藤原 友正" userId="773db4682fb361c6" providerId="LiveId" clId="{70EB1235-1FF8-46C7-9D20-04264494203E}" dt="2019-12-04T13:26:28.017" v="715"/>
          <ac:picMkLst>
            <pc:docMk/>
            <pc:sldMk cId="1592376760" sldId="261"/>
            <ac:picMk id="8" creationId="{3F31FBA1-F6BA-4CD9-8C73-9DBFF454D33D}"/>
          </ac:picMkLst>
        </pc:picChg>
      </pc:sldChg>
      <pc:sldChg chg="addSp delSp modSp add">
        <pc:chgData name="藤原 友正" userId="773db4682fb361c6" providerId="LiveId" clId="{70EB1235-1FF8-46C7-9D20-04264494203E}" dt="2019-12-04T14:35:20.070" v="1762"/>
        <pc:sldMkLst>
          <pc:docMk/>
          <pc:sldMk cId="2358408613" sldId="262"/>
        </pc:sldMkLst>
        <pc:spChg chg="del">
          <ac:chgData name="藤原 友正" userId="773db4682fb361c6" providerId="LiveId" clId="{70EB1235-1FF8-46C7-9D20-04264494203E}" dt="2019-12-04T14:08:14.296" v="1545"/>
          <ac:spMkLst>
            <pc:docMk/>
            <pc:sldMk cId="2358408613" sldId="262"/>
            <ac:spMk id="2" creationId="{7766FE91-6167-4F50-B5F8-CD533218C488}"/>
          </ac:spMkLst>
        </pc:spChg>
        <pc:spChg chg="del">
          <ac:chgData name="藤原 友正" userId="773db4682fb361c6" providerId="LiveId" clId="{70EB1235-1FF8-46C7-9D20-04264494203E}" dt="2019-12-04T14:08:14.296" v="1545"/>
          <ac:spMkLst>
            <pc:docMk/>
            <pc:sldMk cId="2358408613" sldId="262"/>
            <ac:spMk id="3" creationId="{07D7596E-3549-4093-858B-A31BBFA06BCB}"/>
          </ac:spMkLst>
        </pc:spChg>
        <pc:spChg chg="del">
          <ac:chgData name="藤原 友正" userId="773db4682fb361c6" providerId="LiveId" clId="{70EB1235-1FF8-46C7-9D20-04264494203E}" dt="2019-12-04T14:08:14.296" v="1545"/>
          <ac:spMkLst>
            <pc:docMk/>
            <pc:sldMk cId="2358408613" sldId="262"/>
            <ac:spMk id="4" creationId="{57885E5D-F4FF-47EB-92A0-D70F2C3952EE}"/>
          </ac:spMkLst>
        </pc:spChg>
        <pc:spChg chg="del">
          <ac:chgData name="藤原 友正" userId="773db4682fb361c6" providerId="LiveId" clId="{70EB1235-1FF8-46C7-9D20-04264494203E}" dt="2019-12-04T14:08:14.296" v="1545"/>
          <ac:spMkLst>
            <pc:docMk/>
            <pc:sldMk cId="2358408613" sldId="262"/>
            <ac:spMk id="5" creationId="{62315355-1379-4707-9F86-3295604BB9E2}"/>
          </ac:spMkLst>
        </pc:spChg>
        <pc:spChg chg="del">
          <ac:chgData name="藤原 友正" userId="773db4682fb361c6" providerId="LiveId" clId="{70EB1235-1FF8-46C7-9D20-04264494203E}" dt="2019-12-04T14:08:14.296" v="1545"/>
          <ac:spMkLst>
            <pc:docMk/>
            <pc:sldMk cId="2358408613" sldId="262"/>
            <ac:spMk id="9" creationId="{A62599D2-C7B5-4420-BE84-C209482A1396}"/>
          </ac:spMkLst>
        </pc:spChg>
        <pc:spChg chg="add mod">
          <ac:chgData name="藤原 友正" userId="773db4682fb361c6" providerId="LiveId" clId="{70EB1235-1FF8-46C7-9D20-04264494203E}" dt="2019-12-04T14:08:24.969" v="1548" actId="20577"/>
          <ac:spMkLst>
            <pc:docMk/>
            <pc:sldMk cId="2358408613" sldId="262"/>
            <ac:spMk id="10" creationId="{E8523D97-88DD-4AE7-8F93-74A986884460}"/>
          </ac:spMkLst>
        </pc:spChg>
        <pc:spChg chg="add mod">
          <ac:chgData name="藤原 友正" userId="773db4682fb361c6" providerId="LiveId" clId="{70EB1235-1FF8-46C7-9D20-04264494203E}" dt="2019-12-04T14:11:37.099" v="1577" actId="947"/>
          <ac:spMkLst>
            <pc:docMk/>
            <pc:sldMk cId="2358408613" sldId="262"/>
            <ac:spMk id="11" creationId="{9216FD5D-C5AA-49BA-8AAD-2A705FC0F047}"/>
          </ac:spMkLst>
        </pc:spChg>
        <pc:spChg chg="add mod">
          <ac:chgData name="藤原 友正" userId="773db4682fb361c6" providerId="LiveId" clId="{70EB1235-1FF8-46C7-9D20-04264494203E}" dt="2019-12-04T14:34:52.896" v="1758" actId="20577"/>
          <ac:spMkLst>
            <pc:docMk/>
            <pc:sldMk cId="2358408613" sldId="262"/>
            <ac:spMk id="14" creationId="{9AC2E00C-1512-485A-97BA-5FF38F7995B9}"/>
          </ac:spMkLst>
        </pc:spChg>
        <pc:spChg chg="add del">
          <ac:chgData name="藤原 友正" userId="773db4682fb361c6" providerId="LiveId" clId="{70EB1235-1FF8-46C7-9D20-04264494203E}" dt="2019-12-04T14:27:56.463" v="1689"/>
          <ac:spMkLst>
            <pc:docMk/>
            <pc:sldMk cId="2358408613" sldId="262"/>
            <ac:spMk id="15" creationId="{5A1F2F19-EA83-4F93-9682-836B813935DE}"/>
          </ac:spMkLst>
        </pc:spChg>
        <pc:spChg chg="add mod">
          <ac:chgData name="藤原 友正" userId="773db4682fb361c6" providerId="LiveId" clId="{70EB1235-1FF8-46C7-9D20-04264494203E}" dt="2019-12-04T14:34:55.804" v="1760" actId="20577"/>
          <ac:spMkLst>
            <pc:docMk/>
            <pc:sldMk cId="2358408613" sldId="262"/>
            <ac:spMk id="26" creationId="{F81965CC-86A9-49A2-A603-62A6732C8DA9}"/>
          </ac:spMkLst>
        </pc:spChg>
        <pc:picChg chg="add mod">
          <ac:chgData name="藤原 友正" userId="773db4682fb361c6" providerId="LiveId" clId="{70EB1235-1FF8-46C7-9D20-04264494203E}" dt="2019-12-04T14:32:33.065" v="1731" actId="14100"/>
          <ac:picMkLst>
            <pc:docMk/>
            <pc:sldMk cId="2358408613" sldId="262"/>
            <ac:picMk id="13" creationId="{DB0EF281-A7C1-44E3-BE60-2C1E42F3ADA2}"/>
          </ac:picMkLst>
        </pc:picChg>
        <pc:picChg chg="add mod modCrop">
          <ac:chgData name="藤原 友正" userId="773db4682fb361c6" providerId="LiveId" clId="{70EB1235-1FF8-46C7-9D20-04264494203E}" dt="2019-12-04T14:29:08.641" v="1704" actId="1076"/>
          <ac:picMkLst>
            <pc:docMk/>
            <pc:sldMk cId="2358408613" sldId="262"/>
            <ac:picMk id="17" creationId="{4B765E3A-5FD2-4E52-9982-8ED0A1E428EF}"/>
          </ac:picMkLst>
        </pc:picChg>
        <pc:cxnChg chg="add mod">
          <ac:chgData name="藤原 友正" userId="773db4682fb361c6" providerId="LiveId" clId="{70EB1235-1FF8-46C7-9D20-04264494203E}" dt="2019-12-04T14:33:10.818" v="1740" actId="1076"/>
          <ac:cxnSpMkLst>
            <pc:docMk/>
            <pc:sldMk cId="2358408613" sldId="262"/>
            <ac:cxnSpMk id="18" creationId="{28CE2863-B09A-4980-988C-12EA9A0E2444}"/>
          </ac:cxnSpMkLst>
        </pc:cxnChg>
        <pc:cxnChg chg="add del mod">
          <ac:chgData name="藤原 友正" userId="773db4682fb361c6" providerId="LiveId" clId="{70EB1235-1FF8-46C7-9D20-04264494203E}" dt="2019-12-04T14:30:05.983" v="1716"/>
          <ac:cxnSpMkLst>
            <pc:docMk/>
            <pc:sldMk cId="2358408613" sldId="262"/>
            <ac:cxnSpMk id="20" creationId="{2D33504B-266D-41DE-952B-A0C615F5B8F7}"/>
          </ac:cxnSpMkLst>
        </pc:cxnChg>
        <pc:cxnChg chg="add del">
          <ac:chgData name="藤原 友正" userId="773db4682fb361c6" providerId="LiveId" clId="{70EB1235-1FF8-46C7-9D20-04264494203E}" dt="2019-12-04T14:30:13.538" v="1718"/>
          <ac:cxnSpMkLst>
            <pc:docMk/>
            <pc:sldMk cId="2358408613" sldId="262"/>
            <ac:cxnSpMk id="22" creationId="{A2D50C26-4643-4DEF-8757-753C018DA9D8}"/>
          </ac:cxnSpMkLst>
        </pc:cxnChg>
        <pc:cxnChg chg="add mod">
          <ac:chgData name="藤原 友正" userId="773db4682fb361c6" providerId="LiveId" clId="{70EB1235-1FF8-46C7-9D20-04264494203E}" dt="2019-12-04T14:33:07.642" v="1739" actId="1076"/>
          <ac:cxnSpMkLst>
            <pc:docMk/>
            <pc:sldMk cId="2358408613" sldId="262"/>
            <ac:cxnSpMk id="23" creationId="{58558FE1-65AC-4BB0-9E8C-82577D793321}"/>
          </ac:cxnSpMkLst>
        </pc:cxnChg>
        <pc:cxnChg chg="add mod">
          <ac:chgData name="藤原 友正" userId="773db4682fb361c6" providerId="LiveId" clId="{70EB1235-1FF8-46C7-9D20-04264494203E}" dt="2019-12-04T14:33:30.091" v="1741" actId="1582"/>
          <ac:cxnSpMkLst>
            <pc:docMk/>
            <pc:sldMk cId="2358408613" sldId="262"/>
            <ac:cxnSpMk id="24" creationId="{9A232BA5-245C-4B23-8782-D6B1111B6274}"/>
          </ac:cxnSpMkLst>
        </pc:cxnChg>
        <pc:cxnChg chg="del">
          <ac:chgData name="藤原 友正" userId="773db4682fb361c6" providerId="LiveId" clId="{70EB1235-1FF8-46C7-9D20-04264494203E}" dt="2019-12-04T14:35:20.070" v="1762"/>
          <ac:cxnSpMkLst>
            <pc:docMk/>
            <pc:sldMk cId="2358408613" sldId="262"/>
            <ac:cxnSpMk id="27" creationId="{4F179875-219B-4A3B-8AC3-745F3462E67C}"/>
          </ac:cxnSpMkLst>
        </pc:cxnChg>
      </pc:sldChg>
      <pc:sldChg chg="addSp modSp add ord">
        <pc:chgData name="藤原 友正" userId="773db4682fb361c6" providerId="LiveId" clId="{70EB1235-1FF8-46C7-9D20-04264494203E}" dt="2019-12-04T14:26:02.732" v="1653" actId="1076"/>
        <pc:sldMkLst>
          <pc:docMk/>
          <pc:sldMk cId="2255835959" sldId="263"/>
        </pc:sldMkLst>
        <pc:spChg chg="mod">
          <ac:chgData name="藤原 友正" userId="773db4682fb361c6" providerId="LiveId" clId="{70EB1235-1FF8-46C7-9D20-04264494203E}" dt="2019-12-04T14:23:01.225" v="1593" actId="20577"/>
          <ac:spMkLst>
            <pc:docMk/>
            <pc:sldMk cId="2255835959" sldId="263"/>
            <ac:spMk id="2" creationId="{30458E07-C7D8-4837-A6BE-31F1D13F498D}"/>
          </ac:spMkLst>
        </pc:spChg>
        <pc:spChg chg="mod">
          <ac:chgData name="藤原 友正" userId="773db4682fb361c6" providerId="LiveId" clId="{70EB1235-1FF8-46C7-9D20-04264494203E}" dt="2019-12-04T14:23:09.229" v="1598" actId="113"/>
          <ac:spMkLst>
            <pc:docMk/>
            <pc:sldMk cId="2255835959" sldId="263"/>
            <ac:spMk id="3" creationId="{4D9DB40E-7387-49B6-884C-A4CECAF24781}"/>
          </ac:spMkLst>
        </pc:spChg>
        <pc:spChg chg="add mod">
          <ac:chgData name="藤原 友正" userId="773db4682fb361c6" providerId="LiveId" clId="{70EB1235-1FF8-46C7-9D20-04264494203E}" dt="2019-12-04T14:26:01.029" v="1652" actId="1076"/>
          <ac:spMkLst>
            <pc:docMk/>
            <pc:sldMk cId="2255835959" sldId="263"/>
            <ac:spMk id="9" creationId="{5DDECB7A-3C8A-497E-9893-CBE7B4E2B9E1}"/>
          </ac:spMkLst>
        </pc:spChg>
        <pc:picChg chg="add mod">
          <ac:chgData name="藤原 友正" userId="773db4682fb361c6" providerId="LiveId" clId="{70EB1235-1FF8-46C7-9D20-04264494203E}" dt="2019-12-04T14:26:02.732" v="1653" actId="1076"/>
          <ac:picMkLst>
            <pc:docMk/>
            <pc:sldMk cId="2255835959" sldId="263"/>
            <ac:picMk id="8" creationId="{6BC8BBBA-ECB8-45DB-BCCD-E4263E1C7773}"/>
          </ac:picMkLst>
        </pc:picChg>
      </pc:sldChg>
      <pc:sldChg chg="modSp add">
        <pc:chgData name="藤原 友正" userId="773db4682fb361c6" providerId="LiveId" clId="{70EB1235-1FF8-46C7-9D20-04264494203E}" dt="2019-12-05T04:03:20.794" v="1997" actId="207"/>
        <pc:sldMkLst>
          <pc:docMk/>
          <pc:sldMk cId="2583756686" sldId="264"/>
        </pc:sldMkLst>
        <pc:spChg chg="mod">
          <ac:chgData name="藤原 友正" userId="773db4682fb361c6" providerId="LiveId" clId="{70EB1235-1FF8-46C7-9D20-04264494203E}" dt="2019-12-04T14:35:29.623" v="1776" actId="20577"/>
          <ac:spMkLst>
            <pc:docMk/>
            <pc:sldMk cId="2583756686" sldId="264"/>
            <ac:spMk id="2" creationId="{D186B282-1A08-4E29-92FE-F6BBD5D032A2}"/>
          </ac:spMkLst>
        </pc:spChg>
        <pc:spChg chg="mod">
          <ac:chgData name="藤原 友正" userId="773db4682fb361c6" providerId="LiveId" clId="{70EB1235-1FF8-46C7-9D20-04264494203E}" dt="2019-12-05T04:03:20.794" v="1997" actId="207"/>
          <ac:spMkLst>
            <pc:docMk/>
            <pc:sldMk cId="2583756686" sldId="264"/>
            <ac:spMk id="3" creationId="{942903A1-0012-4636-BEEF-9CDA6230A167}"/>
          </ac:spMkLst>
        </pc:spChg>
      </pc:sldChg>
    </pc:docChg>
  </pc:docChgLst>
</pc:chgInfo>
</file>

<file path=ppt/media/image1.jpeg>
</file>

<file path=ppt/media/image10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04F75D-0859-4D7C-8C5E-CB28FC59022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301F7B-F169-473D-9FBD-204B906D39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8737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7200" b="1" baseline="0">
                <a:solidFill>
                  <a:srgbClr val="001E64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rgbClr val="0050AA"/>
                </a:solidFill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 dirty="0"/>
              <a:t>Contents</a:t>
            </a:r>
            <a:endParaRPr kumimoji="1" lang="ja-JP" altLang="en-US" dirty="0"/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641235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6169" y="1347095"/>
            <a:ext cx="11519662" cy="48600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B733DF-1010-412A-99A4-E93B984B7B6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82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マスタータイトルの書式設定</a:t>
            </a:r>
            <a:endParaRPr 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4AF57A2-1EE2-4F11-ABC1-36FB34DF619B}"/>
              </a:ext>
            </a:extLst>
          </p:cNvPr>
          <p:cNvSpPr txBox="1"/>
          <p:nvPr/>
        </p:nvSpPr>
        <p:spPr>
          <a:xfrm>
            <a:off x="10391633" y="4033"/>
            <a:ext cx="1800367" cy="828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0738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5090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F2619E-F2E6-4E4D-A9BC-E0BB1D277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F8490C-3A17-48DE-9713-3C72DFEA9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09E3C4-F0CA-41EC-B84D-79AAF6C8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FE4FA2-A506-4280-B4C5-12D68649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B853A5-B32D-4088-BC89-723A3FFE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9303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53660"/>
            <a:ext cx="9144000" cy="2387600"/>
          </a:xfrm>
        </p:spPr>
        <p:txBody>
          <a:bodyPr anchor="b">
            <a:noAutofit/>
          </a:bodyPr>
          <a:lstStyle>
            <a:lvl1pPr algn="ctr">
              <a:defRPr sz="8000" b="1" baseline="0">
                <a:solidFill>
                  <a:srgbClr val="001E64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53198" y="3429000"/>
            <a:ext cx="4114801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 baseline="0">
                <a:solidFill>
                  <a:srgbClr val="0078C8"/>
                </a:solidFill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F4AA37BF-6895-4B89-B3C0-CC2E6F3C0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19238" y="3937818"/>
            <a:ext cx="4114800" cy="205023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EBD7D29-5EE0-497D-9380-D887B21445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9238" y="3429000"/>
            <a:ext cx="4114800" cy="479425"/>
          </a:xfrm>
        </p:spPr>
        <p:txBody>
          <a:bodyPr/>
          <a:lstStyle>
            <a:lvl1pPr marL="0" indent="0">
              <a:buNone/>
              <a:defRPr b="1" baseline="0">
                <a:latin typeface="Yu Gothic UI Light" panose="020B0300000000000000" pitchFamily="50" charset="-128"/>
                <a:ea typeface="游ゴシック Light" panose="020B0300000000000000" pitchFamily="50" charset="-128"/>
              </a:defRPr>
            </a:lvl1pPr>
          </a:lstStyle>
          <a:p>
            <a:pPr lvl="0"/>
            <a:r>
              <a:rPr kumimoji="1" lang="en-US" altLang="ja-JP"/>
              <a:t>Contents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60436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3F6E3-A798-449F-8EBB-E8F8F6CEB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0000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DB7F6C-4DC4-4D6C-A6E4-2CB6EDCD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CFA431A-DE28-4905-BD9B-FD29ADC2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25D4AB9-0314-45F1-866C-7B586243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4520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DF9F874-381E-4DE5-882C-AC4BBACBD4D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82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8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00" y="1270175"/>
            <a:ext cx="11520000" cy="4968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0F33E5-A31E-4247-981A-559B40C0EB26}"/>
              </a:ext>
            </a:extLst>
          </p:cNvPr>
          <p:cNvSpPr txBox="1"/>
          <p:nvPr/>
        </p:nvSpPr>
        <p:spPr>
          <a:xfrm>
            <a:off x="10391633" y="1"/>
            <a:ext cx="1800367" cy="828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21134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9661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1C67CAF-D6FA-4139-BAB6-45EB2558FC34}"/>
              </a:ext>
            </a:extLst>
          </p:cNvPr>
          <p:cNvSpPr/>
          <p:nvPr/>
        </p:nvSpPr>
        <p:spPr>
          <a:xfrm>
            <a:off x="0" y="0"/>
            <a:ext cx="12192000" cy="828000"/>
          </a:xfrm>
          <a:prstGeom prst="rect">
            <a:avLst/>
          </a:prstGeom>
          <a:gradFill flip="none" rotWithShape="1">
            <a:gsLst>
              <a:gs pos="26000">
                <a:srgbClr val="0070C0"/>
              </a:gs>
              <a:gs pos="100000">
                <a:srgbClr val="002060"/>
              </a:gs>
              <a:gs pos="0">
                <a:srgbClr val="F6F8FC">
                  <a:lumMod val="5000"/>
                  <a:lumOff val="95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04175"/>
            <a:ext cx="5181600" cy="45000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46BF0AB-ED29-4E66-B837-9A5BA3A160E2}"/>
              </a:ext>
            </a:extLst>
          </p:cNvPr>
          <p:cNvSpPr txBox="1"/>
          <p:nvPr/>
        </p:nvSpPr>
        <p:spPr>
          <a:xfrm>
            <a:off x="10391633" y="0"/>
            <a:ext cx="1800367" cy="828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D61CB0-B997-4E67-81F3-50E78329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750"/>
            <a:ext cx="10515600" cy="828000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6851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906" y="1681163"/>
            <a:ext cx="5655669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1906" y="2505075"/>
            <a:ext cx="5655669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6" y="1681163"/>
            <a:ext cx="565566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053" y="2505075"/>
            <a:ext cx="565566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DFDE3A9-B449-4A9D-86AD-8CBD29602CF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82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8C24C4C-CBC7-43D4-A634-A456F6FFFE05}"/>
              </a:ext>
            </a:extLst>
          </p:cNvPr>
          <p:cNvSpPr txBox="1"/>
          <p:nvPr/>
        </p:nvSpPr>
        <p:spPr>
          <a:xfrm>
            <a:off x="10391633" y="0"/>
            <a:ext cx="1800367" cy="828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7FA58A-D6D2-41C1-B377-BFFCB613D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468"/>
            <a:ext cx="10515600" cy="828000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4230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65A70D0-257F-486B-B4F4-64742FB002C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82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0070C0"/>
              </a:gs>
              <a:gs pos="100000">
                <a:srgbClr val="002060"/>
              </a:gs>
            </a:gsLst>
            <a:lin ang="5400000" scaled="1"/>
            <a:tileRect/>
          </a:gradFill>
          <a:ln>
            <a:solidFill>
              <a:srgbClr val="002060"/>
            </a:solidFill>
          </a:ln>
          <a:scene3d>
            <a:camera prst="orthographicFront"/>
            <a:lightRig rig="freezing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5F35469-D4DD-4347-B02B-080122B64E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828000"/>
          </a:xfrm>
          <a:noFill/>
          <a:ln>
            <a:noFill/>
          </a:ln>
          <a:scene3d>
            <a:camera prst="orthographicFront"/>
            <a:lightRig rig="freezing" dir="t"/>
          </a:scene3d>
          <a:sp3d/>
        </p:spPr>
        <p:txBody>
          <a:bodyPr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ja-JP" altLang="en-US" dirty="0"/>
              <a:t>マスタータイトルの書式設定</a:t>
            </a:r>
            <a:endParaRPr 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C5FCC83-B8BE-4281-890D-ED9D598AC285}"/>
              </a:ext>
            </a:extLst>
          </p:cNvPr>
          <p:cNvSpPr txBox="1"/>
          <p:nvPr/>
        </p:nvSpPr>
        <p:spPr>
          <a:xfrm>
            <a:off x="10391632" y="0"/>
            <a:ext cx="1800367" cy="828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chemeClr val="bg1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76946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0616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70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7188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0000">
              <a:srgbClr val="F0F0FF"/>
            </a:gs>
            <a:gs pos="49000">
              <a:srgbClr val="F3F4FE"/>
            </a:gs>
            <a:gs pos="100000">
              <a:srgbClr val="D2D2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25ABFE8-F167-4620-835C-D27DD9775B1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2712F5A-F8BF-469F-89D9-543BFFD78F3D}"/>
              </a:ext>
            </a:extLst>
          </p:cNvPr>
          <p:cNvSpPr txBox="1"/>
          <p:nvPr/>
        </p:nvSpPr>
        <p:spPr>
          <a:xfrm>
            <a:off x="10391633" y="1"/>
            <a:ext cx="1800367" cy="828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3E297380-D571-49E0-8A6A-4941F0F746B0}" type="slidenum">
              <a:rPr kumimoji="1" lang="ja-JP" altLang="en-US" sz="3200" b="1" smtClean="0">
                <a:solidFill>
                  <a:srgbClr val="001E64"/>
                </a:solidFill>
                <a:latin typeface="+mj-ea"/>
                <a:ea typeface="+mj-ea"/>
              </a:rPr>
              <a:pPr algn="ctr"/>
              <a:t>‹#›</a:t>
            </a:fld>
            <a:endParaRPr kumimoji="1" lang="ja-JP" altLang="en-US" sz="3200" b="1" dirty="0">
              <a:solidFill>
                <a:srgbClr val="001E6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17212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4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Yu Gothic UI Light" panose="020B0300000000000000" pitchFamily="50" charset="-128"/>
          <a:ea typeface="游ゴシック Light" panose="020B03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9305128C-3EAE-4D0D-BCD5-E65D9FC55A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Status report #8</a:t>
            </a:r>
            <a:endParaRPr kumimoji="1" lang="ja-JP" altLang="en-US" dirty="0"/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04277EE8-AFB7-41E3-90BC-0092E4E541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/>
              <a:t>2019.12.12 (Thu)</a:t>
            </a:r>
          </a:p>
          <a:p>
            <a:r>
              <a:rPr lang="en-US" altLang="ja-JP" dirty="0"/>
              <a:t>B4</a:t>
            </a:r>
            <a:r>
              <a:rPr lang="ja-JP" altLang="en-US" dirty="0"/>
              <a:t>   </a:t>
            </a:r>
            <a:r>
              <a:rPr lang="en-US" altLang="ja-JP" dirty="0"/>
              <a:t>T. FUJIWARA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12883AD-25D4-4E67-B0CE-278240D08BC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altLang="ja-JP" sz="2000" dirty="0"/>
              <a:t>Writing “</a:t>
            </a:r>
            <a:r>
              <a:rPr lang="ja-JP" altLang="en-US" sz="2000" dirty="0"/>
              <a:t>宇宙論</a:t>
            </a:r>
            <a:r>
              <a:rPr lang="en-US" altLang="ja-JP" sz="2000" dirty="0"/>
              <a:t>” Mid-term report</a:t>
            </a:r>
          </a:p>
          <a:p>
            <a:r>
              <a:rPr lang="en-US" altLang="ja-JP" sz="2000" dirty="0"/>
              <a:t>Presentation at B4 seminar</a:t>
            </a:r>
          </a:p>
          <a:p>
            <a:r>
              <a:rPr kumimoji="1" lang="en-US" altLang="ja-JP" sz="2000" b="1" dirty="0"/>
              <a:t>Prepare for test beam at ELPH</a:t>
            </a:r>
          </a:p>
          <a:p>
            <a:pPr lvl="1"/>
            <a:r>
              <a:rPr lang="en-US" altLang="ja-JP" sz="1600" b="1" dirty="0"/>
              <a:t>T1-2, 3 : MPPC</a:t>
            </a:r>
            <a:r>
              <a:rPr lang="ja-JP" altLang="en-US" sz="1600" b="1" dirty="0"/>
              <a:t>やらかしました</a:t>
            </a:r>
            <a:r>
              <a:rPr lang="en-US" altLang="ja-JP" sz="1600" b="1" dirty="0"/>
              <a:t>...</a:t>
            </a:r>
          </a:p>
          <a:p>
            <a:pPr lvl="1"/>
            <a:r>
              <a:rPr kumimoji="1" lang="en-US" altLang="ja-JP" sz="1600" b="1" dirty="0"/>
              <a:t>TOF counter </a:t>
            </a:r>
            <a:r>
              <a:rPr kumimoji="1" lang="ja-JP" altLang="en-US" sz="1600" b="1"/>
              <a:t>製作開始しました</a:t>
            </a:r>
            <a:endParaRPr kumimoji="1" lang="ja-JP" altLang="en-US" sz="1600" b="1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AC4609D8-0D5F-4FA0-8079-748056BD01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7694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149D37-3C5F-4ADE-85D9-8183EB845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Prepare for test beam at ELPH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94517F-F725-40E6-8E46-BB16F57B5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1270175"/>
            <a:ext cx="11520000" cy="4968000"/>
          </a:xfrm>
        </p:spPr>
        <p:txBody>
          <a:bodyPr/>
          <a:lstStyle/>
          <a:p>
            <a:r>
              <a:rPr kumimoji="1" lang="en-US" altLang="ja-JP" dirty="0"/>
              <a:t>My task: </a:t>
            </a:r>
            <a:r>
              <a:rPr kumimoji="1" lang="en-US" altLang="ja-JP" b="1" dirty="0"/>
              <a:t>T1, T2 trigger</a:t>
            </a:r>
            <a:r>
              <a:rPr kumimoji="1" lang="en-US" altLang="ja-JP" dirty="0"/>
              <a:t> and </a:t>
            </a:r>
            <a:r>
              <a:rPr kumimoji="1" lang="en-US" altLang="ja-JP" b="1" dirty="0"/>
              <a:t>TOF counter</a:t>
            </a:r>
            <a:endParaRPr kumimoji="1" lang="ja-JP" altLang="en-US" b="1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74F52DA-CF32-4BF6-8FC1-A96C54FDD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344E14F-DFAC-4925-BF49-8807DA178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73860ED-BE2F-4308-B90D-39BAF14FD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9A70AF4-8F16-42D9-AAB6-9B302EC6C19A}"/>
              </a:ext>
            </a:extLst>
          </p:cNvPr>
          <p:cNvSpPr/>
          <p:nvPr/>
        </p:nvSpPr>
        <p:spPr>
          <a:xfrm>
            <a:off x="6571078" y="2851640"/>
            <a:ext cx="882316" cy="2566415"/>
          </a:xfrm>
          <a:prstGeom prst="rec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37F1A67-DB68-4C33-BFB3-361612F1CD0F}"/>
              </a:ext>
            </a:extLst>
          </p:cNvPr>
          <p:cNvSpPr/>
          <p:nvPr/>
        </p:nvSpPr>
        <p:spPr>
          <a:xfrm>
            <a:off x="4984555" y="3056779"/>
            <a:ext cx="431365" cy="584776"/>
          </a:xfrm>
          <a:prstGeom prst="rect">
            <a:avLst/>
          </a:prstGeom>
          <a:solidFill>
            <a:srgbClr val="C8C8FF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D4BAA0E-09A0-444C-827A-5669A22789B4}"/>
              </a:ext>
            </a:extLst>
          </p:cNvPr>
          <p:cNvSpPr/>
          <p:nvPr/>
        </p:nvSpPr>
        <p:spPr>
          <a:xfrm>
            <a:off x="4984555" y="3686834"/>
            <a:ext cx="431366" cy="584776"/>
          </a:xfrm>
          <a:prstGeom prst="rect">
            <a:avLst/>
          </a:prstGeom>
          <a:solidFill>
            <a:srgbClr val="C8C8FF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7DB629D-07F6-412A-8C0D-AFA661E96759}"/>
              </a:ext>
            </a:extLst>
          </p:cNvPr>
          <p:cNvSpPr/>
          <p:nvPr/>
        </p:nvSpPr>
        <p:spPr>
          <a:xfrm>
            <a:off x="4984555" y="4316889"/>
            <a:ext cx="431366" cy="584776"/>
          </a:xfrm>
          <a:prstGeom prst="rect">
            <a:avLst/>
          </a:prstGeom>
          <a:solidFill>
            <a:srgbClr val="C8C8FF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F0DBB98-19AE-451D-92DC-E39C68F8CEB4}"/>
              </a:ext>
            </a:extLst>
          </p:cNvPr>
          <p:cNvSpPr/>
          <p:nvPr/>
        </p:nvSpPr>
        <p:spPr>
          <a:xfrm>
            <a:off x="7772033" y="3010050"/>
            <a:ext cx="330628" cy="1947543"/>
          </a:xfrm>
          <a:prstGeom prst="rect">
            <a:avLst/>
          </a:prstGeom>
          <a:solidFill>
            <a:srgbClr val="C8C8FF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9AFD72E-8948-44D3-B5B1-F311BDE1ECFE}"/>
              </a:ext>
            </a:extLst>
          </p:cNvPr>
          <p:cNvSpPr txBox="1"/>
          <p:nvPr/>
        </p:nvSpPr>
        <p:spPr>
          <a:xfrm>
            <a:off x="4863795" y="2550012"/>
            <a:ext cx="672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>
                <a:solidFill>
                  <a:srgbClr val="FF00FF"/>
                </a:solidFill>
              </a:rPr>
              <a:t>T1</a:t>
            </a:r>
            <a:endParaRPr kumimoji="1" lang="ja-JP" altLang="en-US" sz="2400" b="1" dirty="0">
              <a:solidFill>
                <a:srgbClr val="FF00FF"/>
              </a:solidFill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4F24CB7-0616-4D49-9F57-ADEDA3BB9F2B}"/>
              </a:ext>
            </a:extLst>
          </p:cNvPr>
          <p:cNvSpPr txBox="1"/>
          <p:nvPr/>
        </p:nvSpPr>
        <p:spPr>
          <a:xfrm>
            <a:off x="7600905" y="2537951"/>
            <a:ext cx="672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>
                <a:solidFill>
                  <a:srgbClr val="FF00FF"/>
                </a:solidFill>
              </a:rPr>
              <a:t>T2</a:t>
            </a:r>
            <a:endParaRPr kumimoji="1" lang="ja-JP" altLang="en-US" sz="2400" b="1" dirty="0">
              <a:solidFill>
                <a:srgbClr val="FF00FF"/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29C950B3-FDE2-4658-8554-F787FA6003BB}"/>
              </a:ext>
            </a:extLst>
          </p:cNvPr>
          <p:cNvSpPr/>
          <p:nvPr/>
        </p:nvSpPr>
        <p:spPr>
          <a:xfrm>
            <a:off x="9185036" y="3714980"/>
            <a:ext cx="455667" cy="461665"/>
          </a:xfrm>
          <a:prstGeom prst="rect">
            <a:avLst/>
          </a:prstGeom>
          <a:solidFill>
            <a:srgbClr val="C8C8FF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C1C3AD8C-6371-4780-A2B7-9046FC3BCB0A}"/>
              </a:ext>
            </a:extLst>
          </p:cNvPr>
          <p:cNvSpPr txBox="1"/>
          <p:nvPr/>
        </p:nvSpPr>
        <p:spPr>
          <a:xfrm>
            <a:off x="6547014" y="5527349"/>
            <a:ext cx="31709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latin typeface="+mj-ea"/>
                <a:ea typeface="+mj-ea"/>
              </a:rPr>
              <a:t>Akiyama san’s </a:t>
            </a:r>
          </a:p>
          <a:p>
            <a:r>
              <a:rPr kumimoji="1" lang="en-US" altLang="ja-JP" sz="2000" dirty="0">
                <a:latin typeface="+mj-ea"/>
                <a:ea typeface="+mj-ea"/>
              </a:rPr>
              <a:t>Water Cerenkov Counter</a:t>
            </a:r>
            <a:endParaRPr kumimoji="1" lang="ja-JP" altLang="en-US" sz="2000" dirty="0">
              <a:latin typeface="+mj-ea"/>
              <a:ea typeface="+mj-ea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F5B85FC-65A0-468F-B4C7-3B0B2D8F13BE}"/>
              </a:ext>
            </a:extLst>
          </p:cNvPr>
          <p:cNvSpPr txBox="1"/>
          <p:nvPr/>
        </p:nvSpPr>
        <p:spPr>
          <a:xfrm>
            <a:off x="8429161" y="2378761"/>
            <a:ext cx="2300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>
                <a:solidFill>
                  <a:srgbClr val="FF00FF"/>
                </a:solidFill>
              </a:rPr>
              <a:t>TOF Counter</a:t>
            </a:r>
            <a:endParaRPr kumimoji="1" lang="ja-JP" altLang="en-US" sz="2400" b="1" dirty="0">
              <a:solidFill>
                <a:srgbClr val="FF00FF"/>
              </a:solidFill>
            </a:endParaRPr>
          </a:p>
        </p:txBody>
      </p:sp>
      <p:sp>
        <p:nvSpPr>
          <p:cNvPr id="19" name="矢印: 右 18">
            <a:extLst>
              <a:ext uri="{FF2B5EF4-FFF2-40B4-BE49-F238E27FC236}">
                <a16:creationId xmlns:a16="http://schemas.microsoft.com/office/drawing/2014/main" id="{540580D5-A776-43C5-92EF-C60C4A41839C}"/>
              </a:ext>
            </a:extLst>
          </p:cNvPr>
          <p:cNvSpPr/>
          <p:nvPr/>
        </p:nvSpPr>
        <p:spPr>
          <a:xfrm>
            <a:off x="650631" y="2107838"/>
            <a:ext cx="10079247" cy="415872"/>
          </a:xfrm>
          <a:prstGeom prst="rightArrow">
            <a:avLst/>
          </a:prstGeom>
          <a:solidFill>
            <a:srgbClr val="00FF40"/>
          </a:solidFill>
          <a:ln>
            <a:solidFill>
              <a:srgbClr val="00C4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3DA7425-062F-4F88-B75D-B29A0D4AFECB}"/>
              </a:ext>
            </a:extLst>
          </p:cNvPr>
          <p:cNvSpPr txBox="1"/>
          <p:nvPr/>
        </p:nvSpPr>
        <p:spPr>
          <a:xfrm>
            <a:off x="5367328" y="2150668"/>
            <a:ext cx="2005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Direction of beam</a:t>
            </a:r>
            <a:endParaRPr kumimoji="1" lang="ja-JP" altLang="en-US" b="1" dirty="0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2CD1E658-E549-4054-9944-38E0C691D53D}"/>
              </a:ext>
            </a:extLst>
          </p:cNvPr>
          <p:cNvSpPr/>
          <p:nvPr/>
        </p:nvSpPr>
        <p:spPr>
          <a:xfrm>
            <a:off x="5692843" y="3400493"/>
            <a:ext cx="710235" cy="1366379"/>
          </a:xfrm>
          <a:prstGeom prst="rect">
            <a:avLst/>
          </a:prstGeom>
          <a:solidFill>
            <a:schemeClr val="bg1"/>
          </a:solidFill>
          <a:ln>
            <a:solidFill>
              <a:srgbClr val="FFB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Yu Gothic UI Light" panose="020B0300000000000000" pitchFamily="50" charset="-128"/>
              </a:rPr>
              <a:t>AC</a:t>
            </a:r>
            <a:endParaRPr kumimoji="1" lang="ja-JP" altLang="en-US" sz="2000" dirty="0">
              <a:solidFill>
                <a:schemeClr val="tx1"/>
              </a:solidFill>
              <a:latin typeface="Yu Gothic UI Light" panose="020B0300000000000000" pitchFamily="50" charset="-128"/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7F475DD-4FAD-487D-B8F5-6992218925C0}"/>
              </a:ext>
            </a:extLst>
          </p:cNvPr>
          <p:cNvSpPr/>
          <p:nvPr/>
        </p:nvSpPr>
        <p:spPr>
          <a:xfrm>
            <a:off x="10038292" y="3714980"/>
            <a:ext cx="455667" cy="461665"/>
          </a:xfrm>
          <a:prstGeom prst="rect">
            <a:avLst/>
          </a:prstGeom>
          <a:solidFill>
            <a:srgbClr val="C8C8FF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246D05E-D09A-4810-AC20-5ACE1ABCADF4}"/>
              </a:ext>
            </a:extLst>
          </p:cNvPr>
          <p:cNvSpPr txBox="1"/>
          <p:nvPr/>
        </p:nvSpPr>
        <p:spPr>
          <a:xfrm>
            <a:off x="1800092" y="3788460"/>
            <a:ext cx="736760" cy="369332"/>
          </a:xfrm>
          <a:prstGeom prst="rect">
            <a:avLst/>
          </a:prstGeom>
          <a:solidFill>
            <a:schemeClr val="bg1"/>
          </a:solidFill>
          <a:ln>
            <a:solidFill>
              <a:srgbClr val="00FF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BLT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92376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261A91-D22B-44B0-A13C-9CE885B11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5BF0411-BE58-4459-94B1-4B49C8EEC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85BAF1-E4F2-45E8-85EF-4B0487B63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7" name="タイトル 6">
            <a:extLst>
              <a:ext uri="{FF2B5EF4-FFF2-40B4-BE49-F238E27FC236}">
                <a16:creationId xmlns:a16="http://schemas.microsoft.com/office/drawing/2014/main" id="{0179876A-7C70-451C-A2EE-FFCC549E0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T1-2,3 &amp; T2 Trigger</a:t>
            </a:r>
            <a:endParaRPr kumimoji="1" lang="ja-JP" altLang="en-US" dirty="0"/>
          </a:p>
        </p:txBody>
      </p:sp>
      <p:pic>
        <p:nvPicPr>
          <p:cNvPr id="9" name="図 8" descr="テーブル が含まれている画像&#10;&#10;自動的に生成された説明">
            <a:extLst>
              <a:ext uri="{FF2B5EF4-FFF2-40B4-BE49-F238E27FC236}">
                <a16:creationId xmlns:a16="http://schemas.microsoft.com/office/drawing/2014/main" id="{A31FE01F-672C-482B-9366-CF36D7891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397" y="1293962"/>
            <a:ext cx="4493403" cy="2527539"/>
          </a:xfrm>
          <a:prstGeom prst="rect">
            <a:avLst/>
          </a:prstGeom>
        </p:spPr>
      </p:pic>
      <p:pic>
        <p:nvPicPr>
          <p:cNvPr id="13" name="図 12" descr="屋内, テーブル, 机, 座る が含まれている画像&#10;&#10;自動的に生成された説明">
            <a:extLst>
              <a:ext uri="{FF2B5EF4-FFF2-40B4-BE49-F238E27FC236}">
                <a16:creationId xmlns:a16="http://schemas.microsoft.com/office/drawing/2014/main" id="{E32CD59C-6F0E-47AC-B291-BC073540F1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28" t="23962" r="15228" b="12516"/>
          <a:stretch/>
        </p:blipFill>
        <p:spPr>
          <a:xfrm>
            <a:off x="590431" y="3659148"/>
            <a:ext cx="3957789" cy="2033493"/>
          </a:xfrm>
          <a:prstGeom prst="rect">
            <a:avLst/>
          </a:prstGeom>
        </p:spPr>
      </p:pic>
      <p:pic>
        <p:nvPicPr>
          <p:cNvPr id="15" name="図 14" descr="屋内, テーブル, カウンター, 座る が含まれている画像&#10;&#10;自動的に生成された説明">
            <a:extLst>
              <a:ext uri="{FF2B5EF4-FFF2-40B4-BE49-F238E27FC236}">
                <a16:creationId xmlns:a16="http://schemas.microsoft.com/office/drawing/2014/main" id="{F1DAC23B-2252-4F9D-A2F7-BF508F1E3F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2" t="26163" r="-1"/>
          <a:stretch/>
        </p:blipFill>
        <p:spPr>
          <a:xfrm>
            <a:off x="590431" y="1306205"/>
            <a:ext cx="3448170" cy="199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56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7B6F054-8E72-42A7-8AB9-C26FF10E0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9E5351D-8DD7-43F7-AB30-1747A3032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04B742F-71AF-4E6C-9A40-8CD9F9F83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2298CA8-517C-41C2-8BB5-555162F77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T1-2,3 &amp; T2 Trigger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C4EE305-E284-40A9-886E-68A89BC13AC3}"/>
              </a:ext>
            </a:extLst>
          </p:cNvPr>
          <p:cNvSpPr txBox="1"/>
          <p:nvPr/>
        </p:nvSpPr>
        <p:spPr>
          <a:xfrm>
            <a:off x="338665" y="1274583"/>
            <a:ext cx="489373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Checked 1photon signal again with </a:t>
            </a:r>
            <a:r>
              <a:rPr kumimoji="1" lang="en-US" altLang="ja-JP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V</a:t>
            </a:r>
            <a:r>
              <a:rPr kumimoji="1" lang="en-US" altLang="ja-JP" b="1" baseline="-25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op</a:t>
            </a:r>
            <a:r>
              <a:rPr kumimoji="1" lang="en-US" altLang="ja-JP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 = 58.0V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T1-2 ~6mV 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T1-3 ~5mV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T2 ~7mV: 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Signal using β-ray source with </a:t>
            </a:r>
            <a:r>
              <a:rPr kumimoji="1" lang="en-US" altLang="ja-JP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V</a:t>
            </a:r>
            <a:r>
              <a:rPr kumimoji="1" lang="en-US" altLang="ja-JP" b="1" baseline="-25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op</a:t>
            </a:r>
            <a:r>
              <a:rPr kumimoji="1" lang="en-US" altLang="ja-JP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 = 58.0V</a:t>
            </a:r>
            <a:endParaRPr kumimoji="1" lang="en-US" altLang="ja-JP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:*) T1-1 ~200mV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:*) T1-2 ~55mV</a:t>
            </a:r>
            <a:endParaRPr kumimoji="1" lang="ja-JP" altLang="en-US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:*) T1-3 ~60mV</a:t>
            </a:r>
            <a:endParaRPr kumimoji="1" lang="ja-JP" altLang="en-US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:*) T2 ~130mV</a:t>
            </a:r>
            <a:endParaRPr kumimoji="1" lang="ja-JP" altLang="en-US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endParaRPr kumimoji="1" lang="ja-JP" altLang="en-US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99B44E9-B48F-43AE-ACED-CF85A2FF43BF}"/>
              </a:ext>
            </a:extLst>
          </p:cNvPr>
          <p:cNvSpPr txBox="1"/>
          <p:nvPr/>
        </p:nvSpPr>
        <p:spPr>
          <a:xfrm>
            <a:off x="6908802" y="1274583"/>
            <a:ext cx="48937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Set Vth for discriminator</a:t>
            </a:r>
            <a:endParaRPr kumimoji="1" lang="en-US" altLang="ja-JP" b="1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T1-1 :	-20mV 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T1-2:	-30mV 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T1-3: 	-38mV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T2 :	-40mV</a:t>
            </a:r>
          </a:p>
          <a:p>
            <a:endParaRPr kumimoji="1" lang="en-US" altLang="ja-JP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endParaRPr kumimoji="1" lang="en-US" altLang="ja-JP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Gathering cosmic ray data, 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signal divided for getting QDC, change half value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T1-1 :	-10mV 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T1-2:	-15mV 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T1-3: 	-19mV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T2 :	-21mV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</a:t>
            </a:r>
          </a:p>
        </p:txBody>
      </p:sp>
      <p:sp>
        <p:nvSpPr>
          <p:cNvPr id="9" name="矢印: 右 8">
            <a:extLst>
              <a:ext uri="{FF2B5EF4-FFF2-40B4-BE49-F238E27FC236}">
                <a16:creationId xmlns:a16="http://schemas.microsoft.com/office/drawing/2014/main" id="{AD3F5DD6-C8A5-4D03-994E-496BEE88F507}"/>
              </a:ext>
            </a:extLst>
          </p:cNvPr>
          <p:cNvSpPr/>
          <p:nvPr/>
        </p:nvSpPr>
        <p:spPr>
          <a:xfrm>
            <a:off x="5403596" y="2865227"/>
            <a:ext cx="978408" cy="484632"/>
          </a:xfrm>
          <a:prstGeom prst="rightArrow">
            <a:avLst/>
          </a:prstGeom>
          <a:noFill/>
          <a:ln>
            <a:solidFill>
              <a:srgbClr val="00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7795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9A9D079-9BF5-4C09-8B66-EFA974374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AC0ED8F-FE5F-4565-ACF0-38630B2D3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3270DAB-BFB8-4724-9FF6-AD90C2614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6E1AE5E7-7259-4A8C-A8AB-5CE81BB4E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T1-2,3 &amp; T2 Trigger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F3E67A3-0F0A-4F30-A25C-9B1B25B6736B}"/>
              </a:ext>
            </a:extLst>
          </p:cNvPr>
          <p:cNvSpPr txBox="1"/>
          <p:nvPr/>
        </p:nvSpPr>
        <p:spPr>
          <a:xfrm>
            <a:off x="2943845" y="1274583"/>
            <a:ext cx="530013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Signal using β-ray source with </a:t>
            </a:r>
            <a:r>
              <a:rPr kumimoji="1" lang="en-US" altLang="ja-JP" sz="2000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V</a:t>
            </a:r>
            <a:r>
              <a:rPr kumimoji="1" lang="en-US" altLang="ja-JP" sz="2000" b="1" baseline="-25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op</a:t>
            </a:r>
            <a:r>
              <a:rPr kumimoji="1" lang="en-US" altLang="ja-JP" sz="2000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 = 58.0V</a:t>
            </a:r>
            <a:endParaRPr kumimoji="1" lang="en-US" altLang="ja-JP" sz="2000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:*) T1-1 ~200mV</a:t>
            </a:r>
          </a:p>
          <a:p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:*) T1-2 ~</a:t>
            </a:r>
            <a:r>
              <a:rPr kumimoji="1" lang="en-US" altLang="ja-JP" sz="2000" b="1" dirty="0">
                <a:solidFill>
                  <a:srgbClr val="FF0000"/>
                </a:solidFill>
                <a:latin typeface="Yu Gothic UI Light" panose="020B0300000000000000" pitchFamily="50" charset="-128"/>
                <a:ea typeface="Yu Gothic UI Light" panose="020B0300000000000000" pitchFamily="50" charset="-128"/>
              </a:rPr>
              <a:t>55mV</a:t>
            </a:r>
            <a:endParaRPr kumimoji="1" lang="ja-JP" altLang="en-US" sz="2000" b="1" dirty="0">
              <a:solidFill>
                <a:srgbClr val="FF0000"/>
              </a:solidFill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:*) T1-3 ~</a:t>
            </a:r>
            <a:r>
              <a:rPr kumimoji="1" lang="en-US" altLang="ja-JP" sz="2000" b="1" dirty="0">
                <a:solidFill>
                  <a:srgbClr val="FF0000"/>
                </a:solidFill>
                <a:latin typeface="Yu Gothic UI Light" panose="020B0300000000000000" pitchFamily="50" charset="-128"/>
                <a:ea typeface="Yu Gothic UI Light" panose="020B0300000000000000" pitchFamily="50" charset="-128"/>
              </a:rPr>
              <a:t>60mV</a:t>
            </a:r>
            <a:endParaRPr kumimoji="1" lang="ja-JP" altLang="en-US" sz="2000" b="1" dirty="0">
              <a:solidFill>
                <a:srgbClr val="FF0000"/>
              </a:solidFill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:*) T2 ~130mV</a:t>
            </a:r>
          </a:p>
          <a:p>
            <a:endParaRPr kumimoji="1" lang="en-US" altLang="ja-JP" sz="2000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Checked MPPC type used T1-2 &amp; T1-3</a:t>
            </a:r>
          </a:p>
          <a:p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T1-1, T2		</a:t>
            </a:r>
            <a:r>
              <a:rPr kumimoji="1" lang="ja-JP" altLang="en-US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⇒ </a:t>
            </a:r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S13360-3050PE</a:t>
            </a:r>
            <a:endParaRPr kumimoji="1" lang="ja-JP" altLang="en-US" sz="2000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pPr lvl="0"/>
            <a:r>
              <a:rPr kumimoji="1" lang="en-US" altLang="ja-JP" sz="2000" dirty="0">
                <a:solidFill>
                  <a:srgbClr val="FF0000"/>
                </a:solidFill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T1-1, T1-3	</a:t>
            </a:r>
            <a:r>
              <a:rPr kumimoji="1" lang="ja-JP" altLang="en-US" sz="2000" dirty="0">
                <a:solidFill>
                  <a:srgbClr val="FF0000"/>
                </a:solidFill>
                <a:latin typeface="Yu Gothic UI Light" panose="020B0300000000000000" pitchFamily="50" charset="-128"/>
                <a:ea typeface="Yu Gothic UI Light" panose="020B0300000000000000" pitchFamily="50" charset="-128"/>
              </a:rPr>
              <a:t>⇒ </a:t>
            </a:r>
            <a:r>
              <a:rPr kumimoji="1" lang="en-US" altLang="ja-JP" sz="2000" dirty="0">
                <a:solidFill>
                  <a:srgbClr val="FF0000"/>
                </a:solidFill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S14160-3015PE</a:t>
            </a:r>
          </a:p>
          <a:p>
            <a:pPr lvl="0"/>
            <a:endParaRPr kumimoji="1" lang="en-US" altLang="ja-JP" sz="2000" dirty="0">
              <a:solidFill>
                <a:srgbClr val="FF0000"/>
              </a:solidFill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pPr lvl="0"/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Replace T1-2, T1-3 MPPC </a:t>
            </a:r>
            <a:r>
              <a:rPr kumimoji="1" lang="ja-JP" altLang="en-US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⇒ </a:t>
            </a:r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S13360-3050PE</a:t>
            </a:r>
            <a:endParaRPr kumimoji="1" lang="ja-JP" altLang="en-US" sz="2000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CE36EA39-4BEB-4805-B20E-4CCF38DEB47A}"/>
              </a:ext>
            </a:extLst>
          </p:cNvPr>
          <p:cNvSpPr/>
          <p:nvPr/>
        </p:nvSpPr>
        <p:spPr>
          <a:xfrm>
            <a:off x="5324842" y="2017453"/>
            <a:ext cx="978408" cy="484632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C941BBB-61F1-4DDC-8478-98FE9763C62D}"/>
              </a:ext>
            </a:extLst>
          </p:cNvPr>
          <p:cNvSpPr txBox="1"/>
          <p:nvPr/>
        </p:nvSpPr>
        <p:spPr>
          <a:xfrm>
            <a:off x="6474446" y="2075103"/>
            <a:ext cx="22352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something wrong?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787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9A9D079-9BF5-4C09-8B66-EFA974374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AC0ED8F-FE5F-4565-ACF0-38630B2D3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3270DAB-BFB8-4724-9FF6-AD90C2614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6E1AE5E7-7259-4A8C-A8AB-5CE81BB4E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T1-2,3 &amp; T2 Trigger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F3E67A3-0F0A-4F30-A25C-9B1B25B6736B}"/>
              </a:ext>
            </a:extLst>
          </p:cNvPr>
          <p:cNvSpPr txBox="1"/>
          <p:nvPr/>
        </p:nvSpPr>
        <p:spPr>
          <a:xfrm>
            <a:off x="217896" y="896457"/>
            <a:ext cx="53001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Replace T1-2, T1-3 MPPC </a:t>
            </a:r>
            <a:r>
              <a:rPr kumimoji="1" lang="ja-JP" altLang="en-US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⇒ </a:t>
            </a:r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S13360-3050PE</a:t>
            </a:r>
            <a:endParaRPr kumimoji="1" lang="ja-JP" altLang="en-US" sz="2000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</p:txBody>
      </p:sp>
      <p:pic>
        <p:nvPicPr>
          <p:cNvPr id="12" name="図 11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484269E0-7D82-4061-89CD-8C3780C2E4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75" y="1552151"/>
            <a:ext cx="3790511" cy="2274307"/>
          </a:xfrm>
          <a:prstGeom prst="rect">
            <a:avLst/>
          </a:prstGeom>
        </p:spPr>
      </p:pic>
      <p:pic>
        <p:nvPicPr>
          <p:cNvPr id="14" name="図 13" descr="地図, テキスト が含まれている画像&#10;&#10;自動的に生成された説明">
            <a:extLst>
              <a:ext uri="{FF2B5EF4-FFF2-40B4-BE49-F238E27FC236}">
                <a16:creationId xmlns:a16="http://schemas.microsoft.com/office/drawing/2014/main" id="{104EA1B6-ED9C-48E7-A0C1-6CD4EF90F5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75" y="3867839"/>
            <a:ext cx="3790511" cy="2274307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E596E4F-B8D8-4EE3-BF0E-D94FFE511BEB}"/>
              </a:ext>
            </a:extLst>
          </p:cNvPr>
          <p:cNvSpPr txBox="1"/>
          <p:nvPr/>
        </p:nvSpPr>
        <p:spPr>
          <a:xfrm>
            <a:off x="4038600" y="1599400"/>
            <a:ext cx="18791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T1-2</a:t>
            </a:r>
          </a:p>
          <a:p>
            <a:pPr lvl="0"/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*) 1photon~ </a:t>
            </a:r>
            <a:r>
              <a:rPr kumimoji="1" lang="en-US" altLang="ja-JP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5mV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*) MIP ~ </a:t>
            </a:r>
            <a:r>
              <a:rPr kumimoji="1" lang="en-US" altLang="ja-JP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230mV </a:t>
            </a:r>
            <a:endParaRPr kumimoji="1" lang="ja-JP" altLang="en-US" b="1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</p:txBody>
      </p:sp>
      <p:pic>
        <p:nvPicPr>
          <p:cNvPr id="19" name="図 18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CAE913AC-D169-47C2-930F-E7E3E578FE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52151"/>
            <a:ext cx="3790511" cy="2274307"/>
          </a:xfrm>
          <a:prstGeom prst="rect">
            <a:avLst/>
          </a:prstGeom>
        </p:spPr>
      </p:pic>
      <p:pic>
        <p:nvPicPr>
          <p:cNvPr id="21" name="図 20" descr="地図, テキスト が含まれている画像&#10;&#10;自動的に生成された説明">
            <a:extLst>
              <a:ext uri="{FF2B5EF4-FFF2-40B4-BE49-F238E27FC236}">
                <a16:creationId xmlns:a16="http://schemas.microsoft.com/office/drawing/2014/main" id="{72B31398-0524-4B8E-9D4B-8CA4AE0A48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904311"/>
            <a:ext cx="3790512" cy="2274307"/>
          </a:xfrm>
          <a:prstGeom prst="rect">
            <a:avLst/>
          </a:prstGeom>
        </p:spPr>
      </p:pic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6DA7C530-AD65-4ED0-BFC1-6A676162B1E8}"/>
              </a:ext>
            </a:extLst>
          </p:cNvPr>
          <p:cNvSpPr/>
          <p:nvPr/>
        </p:nvSpPr>
        <p:spPr>
          <a:xfrm>
            <a:off x="9886512" y="1607365"/>
            <a:ext cx="213791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T1-3</a:t>
            </a:r>
          </a:p>
          <a:p>
            <a:pPr lvl="0"/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*) 1photon~ </a:t>
            </a:r>
            <a:r>
              <a:rPr kumimoji="1" lang="en-US" altLang="ja-JP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5mV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*) MIP 	~ </a:t>
            </a:r>
            <a:r>
              <a:rPr kumimoji="1" lang="en-US" altLang="ja-JP" b="1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230mV </a:t>
            </a:r>
            <a:endParaRPr kumimoji="1" lang="ja-JP" altLang="en-US" b="1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05485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C66B878-D67F-47E2-A9B7-78D3DB44D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79180D9-0B07-4197-8403-F3F895879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6A6A9F-10F2-43BE-AA13-68E9935E8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EEB9A69C-8E87-4A1A-8926-A0863B0CE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T1-2,3 &amp; T2 Trigger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5FA80A3-7D41-43D5-8303-270AB755C7C5}"/>
              </a:ext>
            </a:extLst>
          </p:cNvPr>
          <p:cNvSpPr txBox="1"/>
          <p:nvPr/>
        </p:nvSpPr>
        <p:spPr>
          <a:xfrm>
            <a:off x="1134533" y="1443841"/>
            <a:ext cx="31096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Set V</a:t>
            </a:r>
            <a:r>
              <a:rPr kumimoji="1" lang="en-US" altLang="ja-JP" baseline="-25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th</a:t>
            </a:r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 for discriminator</a:t>
            </a:r>
            <a:endParaRPr kumimoji="1" lang="en-US" altLang="ja-JP" b="1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T1-1 :	-10.7mV 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T1-2:	-11.2mV 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T1-3: 	-9.7mV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*) T2 :	-20.9mV</a:t>
            </a:r>
          </a:p>
          <a:p>
            <a:endParaRPr kumimoji="1" lang="en-US" altLang="ja-JP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Gathering cosmic ray data</a:t>
            </a:r>
          </a:p>
          <a:p>
            <a:endParaRPr kumimoji="1" lang="en-US" altLang="ja-JP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about 2hours ~7200sec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total events : ~15508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</a:t>
            </a:r>
          </a:p>
        </p:txBody>
      </p:sp>
      <p:pic>
        <p:nvPicPr>
          <p:cNvPr id="9" name="図 8" descr="地図, 抽象 が含まれている画像&#10;&#10;自動的に生成された説明">
            <a:extLst>
              <a:ext uri="{FF2B5EF4-FFF2-40B4-BE49-F238E27FC236}">
                <a16:creationId xmlns:a16="http://schemas.microsoft.com/office/drawing/2014/main" id="{802144A7-CDB9-4284-A2D3-7B2A6D1A7B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" t="7798" r="939" b="1991"/>
          <a:stretch/>
        </p:blipFill>
        <p:spPr>
          <a:xfrm>
            <a:off x="5359697" y="1257531"/>
            <a:ext cx="6504643" cy="4663209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1A7F752-13C4-4464-87C7-D17A184E5113}"/>
              </a:ext>
            </a:extLst>
          </p:cNvPr>
          <p:cNvSpPr txBox="1"/>
          <p:nvPr/>
        </p:nvSpPr>
        <p:spPr>
          <a:xfrm>
            <a:off x="7035164" y="4451985"/>
            <a:ext cx="1263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solidFill>
                  <a:srgbClr val="FF0000"/>
                </a:solidFill>
              </a:rPr>
              <a:t>~5100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E8C02F0-FA03-4BE3-A3D5-AFE83E162F69}"/>
              </a:ext>
            </a:extLst>
          </p:cNvPr>
          <p:cNvSpPr txBox="1"/>
          <p:nvPr/>
        </p:nvSpPr>
        <p:spPr>
          <a:xfrm>
            <a:off x="10279379" y="1978454"/>
            <a:ext cx="1263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solidFill>
                  <a:srgbClr val="FF0000"/>
                </a:solidFill>
              </a:rPr>
              <a:t>~4900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B598519-B0CE-4101-AD2D-FE785FEB1BF9}"/>
              </a:ext>
            </a:extLst>
          </p:cNvPr>
          <p:cNvSpPr txBox="1"/>
          <p:nvPr/>
        </p:nvSpPr>
        <p:spPr>
          <a:xfrm>
            <a:off x="6890385" y="2121329"/>
            <a:ext cx="1263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solidFill>
                  <a:srgbClr val="FF0000"/>
                </a:solidFill>
              </a:rPr>
              <a:t>~5000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3BF718F-A787-4C95-BD1F-A225D2525166}"/>
              </a:ext>
            </a:extLst>
          </p:cNvPr>
          <p:cNvSpPr/>
          <p:nvPr/>
        </p:nvSpPr>
        <p:spPr>
          <a:xfrm>
            <a:off x="838199" y="5748277"/>
            <a:ext cx="3751053" cy="3651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T2</a:t>
            </a:r>
            <a:endParaRPr kumimoji="1" lang="ja-JP" altLang="en-US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C2128B33-8AFC-4BEB-BE85-1715CDC3F855}"/>
              </a:ext>
            </a:extLst>
          </p:cNvPr>
          <p:cNvSpPr/>
          <p:nvPr/>
        </p:nvSpPr>
        <p:spPr>
          <a:xfrm>
            <a:off x="838199" y="5231594"/>
            <a:ext cx="1213449" cy="3651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T1-3</a:t>
            </a:r>
            <a:endParaRPr kumimoji="1" lang="ja-JP" altLang="en-US" dirty="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B24825E0-4136-4FC7-B75C-8572123D2BA9}"/>
              </a:ext>
            </a:extLst>
          </p:cNvPr>
          <p:cNvSpPr/>
          <p:nvPr/>
        </p:nvSpPr>
        <p:spPr>
          <a:xfrm>
            <a:off x="2078874" y="5231595"/>
            <a:ext cx="1213449" cy="3651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T1-2</a:t>
            </a:r>
            <a:endParaRPr kumimoji="1" lang="ja-JP" altLang="en-US" dirty="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C482C34F-5D18-46F1-802F-D5F07BBF186E}"/>
              </a:ext>
            </a:extLst>
          </p:cNvPr>
          <p:cNvSpPr/>
          <p:nvPr/>
        </p:nvSpPr>
        <p:spPr>
          <a:xfrm>
            <a:off x="3319549" y="5231596"/>
            <a:ext cx="1213449" cy="3651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T1-1</a:t>
            </a:r>
            <a:endParaRPr kumimoji="1" lang="ja-JP" altLang="en-US" dirty="0"/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101B1B80-79AE-4B23-94D8-FD8B00F8C64F}"/>
              </a:ext>
            </a:extLst>
          </p:cNvPr>
          <p:cNvCxnSpPr>
            <a:cxnSpLocks/>
          </p:cNvCxnSpPr>
          <p:nvPr/>
        </p:nvCxnSpPr>
        <p:spPr>
          <a:xfrm>
            <a:off x="4589252" y="5920740"/>
            <a:ext cx="483080" cy="10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954D9713-159F-4540-A1EF-B58FA526D646}"/>
              </a:ext>
            </a:extLst>
          </p:cNvPr>
          <p:cNvSpPr txBox="1"/>
          <p:nvPr/>
        </p:nvSpPr>
        <p:spPr>
          <a:xfrm>
            <a:off x="4699776" y="5987018"/>
            <a:ext cx="131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/>
              <a:t>Read out</a:t>
            </a:r>
            <a:endParaRPr kumimoji="1" lang="ja-JP" altLang="en-US" b="1" dirty="0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F98CFBAA-3209-41FF-9A64-B2C6854F3774}"/>
              </a:ext>
            </a:extLst>
          </p:cNvPr>
          <p:cNvCxnSpPr>
            <a:cxnSpLocks/>
          </p:cNvCxnSpPr>
          <p:nvPr/>
        </p:nvCxnSpPr>
        <p:spPr>
          <a:xfrm>
            <a:off x="3112652" y="4826110"/>
            <a:ext cx="256499" cy="1578380"/>
          </a:xfrm>
          <a:prstGeom prst="straightConnector1">
            <a:avLst/>
          </a:prstGeom>
          <a:ln w="38100">
            <a:solidFill>
              <a:srgbClr val="FFB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612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B8ACE26B-9EC5-49C3-9749-2F2BE8170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TOF counter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9FE7F38-71B4-4191-BA53-F11F4FF88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Started making TOF counter</a:t>
            </a:r>
            <a:endParaRPr kumimoji="1" lang="ja-JP" altLang="en-US" dirty="0"/>
          </a:p>
        </p:txBody>
      </p:sp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FF169F7-0050-4E17-8484-28F5F4DBD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2BC0A0A-F5A5-4C15-9B8F-37164B92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608884-485E-476D-BAB0-CA16BEB98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8" name="図 7" descr="コンピュータ, モニター, オーブン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91E745D1-1C84-4876-B8E4-9278A13F5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" y="1715193"/>
            <a:ext cx="2644140" cy="1487403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2E77178-FC8C-435E-8256-4DE0C3C029F0}"/>
              </a:ext>
            </a:extLst>
          </p:cNvPr>
          <p:cNvSpPr txBox="1"/>
          <p:nvPr/>
        </p:nvSpPr>
        <p:spPr>
          <a:xfrm>
            <a:off x="457892" y="3199207"/>
            <a:ext cx="35038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en-US" altLang="ja-JP" sz="200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*) 10×10×300 </a:t>
            </a:r>
            <a:r>
              <a:rPr kumimoji="1" lang="en-US" altLang="ja-JP" sz="2000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mm scintillator</a:t>
            </a:r>
            <a:endParaRPr kumimoji="1" lang="ja-JP" altLang="en-US" sz="2000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</p:txBody>
      </p:sp>
      <p:pic>
        <p:nvPicPr>
          <p:cNvPr id="13" name="図 12" descr="屋内, テーブル, 座る, 作品 が含まれている画像&#10;&#10;自動的に生成された説明">
            <a:extLst>
              <a:ext uri="{FF2B5EF4-FFF2-40B4-BE49-F238E27FC236}">
                <a16:creationId xmlns:a16="http://schemas.microsoft.com/office/drawing/2014/main" id="{3F7D6803-0B04-4E59-9050-305B3A5867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9" t="13094" r="11264" b="3515"/>
          <a:stretch/>
        </p:blipFill>
        <p:spPr>
          <a:xfrm>
            <a:off x="668319" y="3686509"/>
            <a:ext cx="3082960" cy="1734165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43D6E70-ACD1-4210-8FD6-2008FDE2221C}"/>
              </a:ext>
            </a:extLst>
          </p:cNvPr>
          <p:cNvSpPr txBox="1"/>
          <p:nvPr/>
        </p:nvSpPr>
        <p:spPr>
          <a:xfrm>
            <a:off x="552450" y="5507866"/>
            <a:ext cx="4265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*) Wrapping Teflon, black vinyl &amp; tape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B9915F5-15D4-458D-9D80-F3188DC92BAB}"/>
              </a:ext>
            </a:extLst>
          </p:cNvPr>
          <p:cNvSpPr txBox="1"/>
          <p:nvPr/>
        </p:nvSpPr>
        <p:spPr>
          <a:xfrm>
            <a:off x="6259830" y="1715193"/>
            <a:ext cx="4265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*) How to mounting MPPC</a:t>
            </a: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Before : </a:t>
            </a:r>
            <a:r>
              <a:rPr kumimoji="1" lang="en-US" altLang="ja-JP" dirty="0" err="1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MPPC&amp;circuit</a:t>
            </a:r>
            <a:endParaRPr kumimoji="1" lang="en-US" altLang="ja-JP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Next : small cross </a:t>
            </a:r>
            <a:r>
              <a:rPr kumimoji="1" lang="en-US" altLang="ja-JP" dirty="0" err="1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seciotion</a:t>
            </a:r>
            <a:endParaRPr kumimoji="1" lang="en-US" altLang="ja-JP" dirty="0">
              <a:latin typeface="Yu Gothic UI Light" panose="020B0300000000000000" pitchFamily="50" charset="-128"/>
              <a:ea typeface="Yu Gothic UI Light" panose="020B0300000000000000" pitchFamily="50" charset="-128"/>
            </a:endParaRPr>
          </a:p>
          <a:p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		</a:t>
            </a:r>
            <a:r>
              <a:rPr kumimoji="1" lang="ja-JP" altLang="en-US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⇒ </a:t>
            </a:r>
            <a:r>
              <a:rPr kumimoji="1" lang="en-US" altLang="ja-JP" dirty="0">
                <a:latin typeface="Yu Gothic UI Light" panose="020B0300000000000000" pitchFamily="50" charset="-128"/>
                <a:ea typeface="Yu Gothic UI Light" panose="020B0300000000000000" pitchFamily="50" charset="-128"/>
              </a:rPr>
              <a:t>unstable?? (Not to try yet...)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6369BFC7-F873-4D24-8A16-9C9767D6DF00}"/>
              </a:ext>
            </a:extLst>
          </p:cNvPr>
          <p:cNvSpPr/>
          <p:nvPr/>
        </p:nvSpPr>
        <p:spPr>
          <a:xfrm>
            <a:off x="6799934" y="3309151"/>
            <a:ext cx="1148715" cy="2488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12922CDA-55B7-446E-9AFF-ECD557BB6614}"/>
              </a:ext>
            </a:extLst>
          </p:cNvPr>
          <p:cNvSpPr/>
          <p:nvPr/>
        </p:nvSpPr>
        <p:spPr>
          <a:xfrm>
            <a:off x="6470049" y="3398554"/>
            <a:ext cx="152400" cy="1527776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3F4F814F-3AC5-4FC6-893F-EF606F47324B}"/>
              </a:ext>
            </a:extLst>
          </p:cNvPr>
          <p:cNvSpPr/>
          <p:nvPr/>
        </p:nvSpPr>
        <p:spPr>
          <a:xfrm>
            <a:off x="6622449" y="4327107"/>
            <a:ext cx="152400" cy="4529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43B6242A-E3B6-4284-9715-C3C4621F25F1}"/>
              </a:ext>
            </a:extLst>
          </p:cNvPr>
          <p:cNvSpPr/>
          <p:nvPr/>
        </p:nvSpPr>
        <p:spPr>
          <a:xfrm>
            <a:off x="10150509" y="4003075"/>
            <a:ext cx="1148715" cy="9486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C5C3A25C-166B-4483-8A04-C1AE584D5379}"/>
              </a:ext>
            </a:extLst>
          </p:cNvPr>
          <p:cNvSpPr/>
          <p:nvPr/>
        </p:nvSpPr>
        <p:spPr>
          <a:xfrm>
            <a:off x="9835602" y="3941617"/>
            <a:ext cx="152401" cy="94869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0A1B44B6-E7C8-4210-9480-E843FF17A93F}"/>
              </a:ext>
            </a:extLst>
          </p:cNvPr>
          <p:cNvSpPr/>
          <p:nvPr/>
        </p:nvSpPr>
        <p:spPr>
          <a:xfrm>
            <a:off x="9998109" y="4229101"/>
            <a:ext cx="152400" cy="5662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04ECCB0-6CC2-4757-B966-EBAD1F6DFBEE}"/>
              </a:ext>
            </a:extLst>
          </p:cNvPr>
          <p:cNvSpPr txBox="1"/>
          <p:nvPr/>
        </p:nvSpPr>
        <p:spPr>
          <a:xfrm>
            <a:off x="5939791" y="288296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Before</a:t>
            </a:r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861A3C1-3EF7-413D-929D-E3174D76B21A}"/>
              </a:ext>
            </a:extLst>
          </p:cNvPr>
          <p:cNvSpPr txBox="1"/>
          <p:nvPr/>
        </p:nvSpPr>
        <p:spPr>
          <a:xfrm>
            <a:off x="9540909" y="293647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Next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1927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B02B81-C959-4B46-A913-7C8F6BF4B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 do next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FFEF154-48C9-443A-94A4-C1180A1BD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TOF counter</a:t>
            </a:r>
          </a:p>
          <a:p>
            <a:pPr lvl="1"/>
            <a:r>
              <a:rPr lang="en-US" altLang="ja-JP" dirty="0"/>
              <a:t>total: 8 scintillators </a:t>
            </a:r>
            <a:r>
              <a:rPr lang="ja-JP" altLang="en-US" dirty="0"/>
              <a:t>⇒</a:t>
            </a:r>
            <a:r>
              <a:rPr lang="en-US" altLang="ja-JP" dirty="0"/>
              <a:t>making 6 scintillators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next : mounting MPPC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D22801F-7B53-437C-9BD7-38CCD11DF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2019. 12. 12   NKS2 meeting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13D472E-5D6F-415B-9920-BABBEFF42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ELS Status #8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B69DC0B-EAB1-442C-8EB5-01CEABF64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ABFE8-F167-4620-835C-D27DD9775B12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6339947"/>
      </p:ext>
    </p:extLst>
  </p:cSld>
  <p:clrMapOvr>
    <a:masterClrMapping/>
  </p:clrMapOvr>
</p:sld>
</file>

<file path=ppt/theme/theme1.xml><?xml version="1.0" encoding="utf-8"?>
<a:theme xmlns:a="http://schemas.openxmlformats.org/drawingml/2006/main" name="mytheme002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ytheme002" id="{2CEAA93D-49AE-4401-96F5-4AB90D07186D}" vid="{22F45B45-E5CB-4DBA-9113-7B80A80E011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570</TotalTime>
  <Words>523</Words>
  <Application>Microsoft Office PowerPoint</Application>
  <PresentationFormat>ワイド画面</PresentationFormat>
  <Paragraphs>123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Yu Gothic UI Light</vt:lpstr>
      <vt:lpstr>游ゴシック</vt:lpstr>
      <vt:lpstr>游ゴシック Light</vt:lpstr>
      <vt:lpstr>Arial</vt:lpstr>
      <vt:lpstr>Calibri</vt:lpstr>
      <vt:lpstr>Calibri Light</vt:lpstr>
      <vt:lpstr>mytheme002</vt:lpstr>
      <vt:lpstr>Status report #8</vt:lpstr>
      <vt:lpstr>Prepare for test beam at ELPH</vt:lpstr>
      <vt:lpstr>T1-2,3 &amp; T2 Trigger</vt:lpstr>
      <vt:lpstr>T1-2,3 &amp; T2 Trigger</vt:lpstr>
      <vt:lpstr>T1-2,3 &amp; T2 Trigger</vt:lpstr>
      <vt:lpstr>T1-2,3 &amp; T2 Trigger</vt:lpstr>
      <vt:lpstr>T1-2,3 &amp; T2 Trigger</vt:lpstr>
      <vt:lpstr>TOF counter</vt:lpstr>
      <vt:lpstr>To do next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T1-1~3・T2 進捗報告 (12.02 現在)</dc:title>
  <dc:creator>藤原 友正</dc:creator>
  <cp:lastModifiedBy>藤原 友正</cp:lastModifiedBy>
  <cp:revision>3</cp:revision>
  <dcterms:created xsi:type="dcterms:W3CDTF">2019-12-02T13:49:39Z</dcterms:created>
  <dcterms:modified xsi:type="dcterms:W3CDTF">2019-12-12T05:31:51Z</dcterms:modified>
</cp:coreProperties>
</file>

<file path=docProps/thumbnail.jpeg>
</file>